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70"/>
    <p:restoredTop sz="92850"/>
  </p:normalViewPr>
  <p:slideViewPr>
    <p:cSldViewPr snapToGrid="0">
      <p:cViewPr>
        <p:scale>
          <a:sx n="94" d="100"/>
          <a:sy n="94" d="100"/>
        </p:scale>
        <p:origin x="30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82AEF-C790-3246-BBA6-AD29D4E06EE5}" type="datetimeFigureOut">
              <a:rPr lang="en-US" smtClean="0"/>
              <a:t>1/28/25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night sky with stars and trees&#10;&#10;AI-generated content may be incorrect.">
            <a:extLst>
              <a:ext uri="{FF2B5EF4-FFF2-40B4-BE49-F238E27FC236}">
                <a16:creationId xmlns:a16="http://schemas.microsoft.com/office/drawing/2014/main" id="{E3A1FA50-B4C4-C3E1-09B8-9BE97EFB7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" y="-918872"/>
            <a:ext cx="8167429" cy="115685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3E7DA1-45D1-8D3F-A5D5-9BA77B567C4F}"/>
              </a:ext>
            </a:extLst>
          </p:cNvPr>
          <p:cNvSpPr txBox="1"/>
          <p:nvPr/>
        </p:nvSpPr>
        <p:spPr>
          <a:xfrm>
            <a:off x="293385" y="473856"/>
            <a:ext cx="7185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Protecting a valuable New Mexico Resource :             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 our night skies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92B1-F64E-A657-9D19-8AA010B8C8BE}"/>
              </a:ext>
            </a:extLst>
          </p:cNvPr>
          <p:cNvSpPr txBox="1"/>
          <p:nvPr/>
        </p:nvSpPr>
        <p:spPr>
          <a:xfrm>
            <a:off x="16971" y="2221296"/>
            <a:ext cx="7755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SB34 : Updating the 1999 Night Sky Protection Act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6E69BC6E-185D-F939-48D2-13FF3E3E1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457" y="7350097"/>
            <a:ext cx="3549612" cy="245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CED8E82-CFF2-6BBE-05A4-8494C8EB3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2" y="5471612"/>
            <a:ext cx="3512567" cy="263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Content Placeholder 4" descr="A map of different colors&#10;&#10;Description automatically generated">
            <a:extLst>
              <a:ext uri="{FF2B5EF4-FFF2-40B4-BE49-F238E27FC236}">
                <a16:creationId xmlns:a16="http://schemas.microsoft.com/office/drawing/2014/main" id="{C5774598-4A39-2E90-CE7F-551D34D4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6132" y="3124674"/>
            <a:ext cx="1997564" cy="1980302"/>
          </a:xfrm>
          <a:prstGeom prst="rect">
            <a:avLst/>
          </a:prstGeom>
        </p:spPr>
      </p:pic>
      <p:pic>
        <p:nvPicPr>
          <p:cNvPr id="15" name="Picture 14" descr="A map of different colors&#10;&#10;Description automatically generated">
            <a:extLst>
              <a:ext uri="{FF2B5EF4-FFF2-40B4-BE49-F238E27FC236}">
                <a16:creationId xmlns:a16="http://schemas.microsoft.com/office/drawing/2014/main" id="{C95A3571-8868-AD60-DB1A-26EA20D4E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85738" y="3124674"/>
            <a:ext cx="2119982" cy="199992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679D44-2BB0-2D7E-7815-F6A2D5109767}"/>
              </a:ext>
            </a:extLst>
          </p:cNvPr>
          <p:cNvSpPr txBox="1"/>
          <p:nvPr/>
        </p:nvSpPr>
        <p:spPr>
          <a:xfrm>
            <a:off x="4906687" y="3160272"/>
            <a:ext cx="10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C9F6B-1407-14ED-7AF8-68191AF93E2A}"/>
              </a:ext>
            </a:extLst>
          </p:cNvPr>
          <p:cNvSpPr txBox="1"/>
          <p:nvPr/>
        </p:nvSpPr>
        <p:spPr>
          <a:xfrm>
            <a:off x="7053141" y="3160272"/>
            <a:ext cx="130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4E1F3-DD0A-8749-7334-33E3D471913B}"/>
              </a:ext>
            </a:extLst>
          </p:cNvPr>
          <p:cNvSpPr txBox="1"/>
          <p:nvPr/>
        </p:nvSpPr>
        <p:spPr>
          <a:xfrm>
            <a:off x="358429" y="6953367"/>
            <a:ext cx="100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</a:t>
            </a:r>
            <a:r>
              <a:rPr lang="en-US" sz="1600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D9381-4E5F-43C6-3FF0-01A3501AB80A}"/>
              </a:ext>
            </a:extLst>
          </p:cNvPr>
          <p:cNvSpPr txBox="1"/>
          <p:nvPr/>
        </p:nvSpPr>
        <p:spPr>
          <a:xfrm>
            <a:off x="1507787" y="6836948"/>
            <a:ext cx="258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Dark sky compliant!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30CED-540C-4A00-F338-ADD296FB4343}"/>
              </a:ext>
            </a:extLst>
          </p:cNvPr>
          <p:cNvSpPr txBox="1"/>
          <p:nvPr/>
        </p:nvSpPr>
        <p:spPr>
          <a:xfrm>
            <a:off x="849755" y="7630085"/>
            <a:ext cx="237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Oil and gas facilities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31088F-B1A1-5EC5-916A-7BFE7036E7CD}"/>
              </a:ext>
            </a:extLst>
          </p:cNvPr>
          <p:cNvSpPr txBox="1"/>
          <p:nvPr/>
        </p:nvSpPr>
        <p:spPr>
          <a:xfrm>
            <a:off x="4444986" y="9456289"/>
            <a:ext cx="3549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light  where it    is needed!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50761-5B62-726C-5696-AE71F9CD72AB}"/>
              </a:ext>
            </a:extLst>
          </p:cNvPr>
          <p:cNvSpPr txBox="1"/>
          <p:nvPr/>
        </p:nvSpPr>
        <p:spPr>
          <a:xfrm>
            <a:off x="4283489" y="5147195"/>
            <a:ext cx="29718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 are losing our skies but we can save them!</a:t>
            </a:r>
          </a:p>
        </p:txBody>
      </p:sp>
    </p:spTree>
    <p:extLst>
      <p:ext uri="{BB962C8B-B14F-4D97-AF65-F5344CB8AC3E}">
        <p14:creationId xmlns:p14="http://schemas.microsoft.com/office/powerpoint/2010/main" val="5823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669</TotalTime>
  <Words>50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Holtzman</dc:creator>
  <cp:lastModifiedBy>Jon Holtzman</cp:lastModifiedBy>
  <cp:revision>6</cp:revision>
  <dcterms:created xsi:type="dcterms:W3CDTF">2025-01-28T15:47:05Z</dcterms:created>
  <dcterms:modified xsi:type="dcterms:W3CDTF">2025-01-29T02:56:52Z</dcterms:modified>
</cp:coreProperties>
</file>