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62"/>
    <p:restoredTop sz="92749"/>
  </p:normalViewPr>
  <p:slideViewPr>
    <p:cSldViewPr snapToGrid="0">
      <p:cViewPr varScale="1">
        <p:scale>
          <a:sx n="72" d="100"/>
          <a:sy n="72" d="100"/>
        </p:scale>
        <p:origin x="2992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203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473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481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85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150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55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6098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234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9376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58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C82AEF-C790-3246-BBA6-AD29D4E06EE5}" type="datetimeFigureOut">
              <a:rPr lang="en-US" smtClean="0"/>
              <a:t>1/30/25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5AEBE0-83A2-0D4B-8B54-6C66FBC406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6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23E7DA1-45D1-8D3F-A5D5-9BA77B567C4F}"/>
              </a:ext>
            </a:extLst>
          </p:cNvPr>
          <p:cNvSpPr txBox="1"/>
          <p:nvPr/>
        </p:nvSpPr>
        <p:spPr>
          <a:xfrm>
            <a:off x="293385" y="473856"/>
            <a:ext cx="71856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Protecting a valuable New Mexico Resource :               </a:t>
            </a:r>
          </a:p>
          <a:p>
            <a:pPr algn="ctr"/>
            <a:r>
              <a:rPr lang="en-US" sz="3600" dirty="0">
                <a:solidFill>
                  <a:schemeClr val="bg1"/>
                </a:solidFill>
              </a:rPr>
              <a:t>  our night skies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F292B1-F64E-A657-9D19-8AA010B8C8BE}"/>
              </a:ext>
            </a:extLst>
          </p:cNvPr>
          <p:cNvSpPr txBox="1"/>
          <p:nvPr/>
        </p:nvSpPr>
        <p:spPr>
          <a:xfrm>
            <a:off x="16971" y="2221296"/>
            <a:ext cx="775542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700" dirty="0">
                <a:solidFill>
                  <a:schemeClr val="bg1"/>
                </a:solidFill>
              </a:rPr>
              <a:t>SB34 : Updating the 1999 Night Sky Protection Act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679D44-2BB0-2D7E-7815-F6A2D5109767}"/>
              </a:ext>
            </a:extLst>
          </p:cNvPr>
          <p:cNvSpPr txBox="1"/>
          <p:nvPr/>
        </p:nvSpPr>
        <p:spPr>
          <a:xfrm>
            <a:off x="4906687" y="3160272"/>
            <a:ext cx="1076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3C9F6B-1407-14ED-7AF8-68191AF93E2A}"/>
              </a:ext>
            </a:extLst>
          </p:cNvPr>
          <p:cNvSpPr txBox="1"/>
          <p:nvPr/>
        </p:nvSpPr>
        <p:spPr>
          <a:xfrm>
            <a:off x="7053141" y="3160272"/>
            <a:ext cx="13088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DC4E1F3-DD0A-8749-7334-33E3D471913B}"/>
              </a:ext>
            </a:extLst>
          </p:cNvPr>
          <p:cNvSpPr txBox="1"/>
          <p:nvPr/>
        </p:nvSpPr>
        <p:spPr>
          <a:xfrm>
            <a:off x="358429" y="6953367"/>
            <a:ext cx="10098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Typical</a:t>
            </a:r>
            <a:r>
              <a:rPr lang="en-US" sz="1600" dirty="0"/>
              <a:t>;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18D9381-4E5F-43C6-3FF0-01A3501AB80A}"/>
              </a:ext>
            </a:extLst>
          </p:cNvPr>
          <p:cNvSpPr txBox="1"/>
          <p:nvPr/>
        </p:nvSpPr>
        <p:spPr>
          <a:xfrm>
            <a:off x="1507787" y="6836948"/>
            <a:ext cx="25857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Dark sky compliant!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6F30CED-540C-4A00-F338-ADD296FB4343}"/>
              </a:ext>
            </a:extLst>
          </p:cNvPr>
          <p:cNvSpPr txBox="1"/>
          <p:nvPr/>
        </p:nvSpPr>
        <p:spPr>
          <a:xfrm>
            <a:off x="849755" y="7630085"/>
            <a:ext cx="23721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</a:rPr>
              <a:t>Oil and gas facilities</a:t>
            </a:r>
          </a:p>
        </p:txBody>
      </p:sp>
      <p:pic>
        <p:nvPicPr>
          <p:cNvPr id="8" name="Picture 7" descr="A screenshot of a cell phone&#10;&#10;AI-generated content may be incorrect.">
            <a:extLst>
              <a:ext uri="{FF2B5EF4-FFF2-40B4-BE49-F238E27FC236}">
                <a16:creationId xmlns:a16="http://schemas.microsoft.com/office/drawing/2014/main" id="{AB0F4CD5-17C9-6EE3-E228-7AE2E6515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23061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672</TotalTime>
  <Words>32</Words>
  <Application>Microsoft Macintosh PowerPoint</Application>
  <PresentationFormat>Custom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Holtzman</dc:creator>
  <cp:lastModifiedBy>Jon Holtzman</cp:lastModifiedBy>
  <cp:revision>9</cp:revision>
  <dcterms:created xsi:type="dcterms:W3CDTF">2025-01-28T15:47:05Z</dcterms:created>
  <dcterms:modified xsi:type="dcterms:W3CDTF">2025-01-31T00:44:11Z</dcterms:modified>
</cp:coreProperties>
</file>