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/>
    <p:restoredTop sz="92814"/>
  </p:normalViewPr>
  <p:slideViewPr>
    <p:cSldViewPr snapToGrid="0">
      <p:cViewPr varScale="1">
        <p:scale>
          <a:sx n="72" d="100"/>
          <a:sy n="72" d="100"/>
        </p:scale>
        <p:origin x="30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7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23E7DA1-45D1-8D3F-A5D5-9BA77B567C4F}"/>
              </a:ext>
            </a:extLst>
          </p:cNvPr>
          <p:cNvSpPr txBox="1"/>
          <p:nvPr/>
        </p:nvSpPr>
        <p:spPr>
          <a:xfrm>
            <a:off x="293385" y="473856"/>
            <a:ext cx="7185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Protecting a valuable New Mexico Resource :              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 our night skies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92B1-F64E-A657-9D19-8AA010B8C8BE}"/>
              </a:ext>
            </a:extLst>
          </p:cNvPr>
          <p:cNvSpPr txBox="1"/>
          <p:nvPr/>
        </p:nvSpPr>
        <p:spPr>
          <a:xfrm>
            <a:off x="16971" y="2221296"/>
            <a:ext cx="77554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SB34 : Updating the 1999 Night Sky Protection 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79D44-2BB0-2D7E-7815-F6A2D5109767}"/>
              </a:ext>
            </a:extLst>
          </p:cNvPr>
          <p:cNvSpPr txBox="1"/>
          <p:nvPr/>
        </p:nvSpPr>
        <p:spPr>
          <a:xfrm>
            <a:off x="4906687" y="3160272"/>
            <a:ext cx="107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C9F6B-1407-14ED-7AF8-68191AF93E2A}"/>
              </a:ext>
            </a:extLst>
          </p:cNvPr>
          <p:cNvSpPr txBox="1"/>
          <p:nvPr/>
        </p:nvSpPr>
        <p:spPr>
          <a:xfrm>
            <a:off x="7053141" y="3160272"/>
            <a:ext cx="130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4E1F3-DD0A-8749-7334-33E3D471913B}"/>
              </a:ext>
            </a:extLst>
          </p:cNvPr>
          <p:cNvSpPr txBox="1"/>
          <p:nvPr/>
        </p:nvSpPr>
        <p:spPr>
          <a:xfrm>
            <a:off x="358429" y="6953367"/>
            <a:ext cx="100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Typical</a:t>
            </a:r>
            <a:r>
              <a:rPr lang="en-US" sz="1600" dirty="0"/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D9381-4E5F-43C6-3FF0-01A3501AB80A}"/>
              </a:ext>
            </a:extLst>
          </p:cNvPr>
          <p:cNvSpPr txBox="1"/>
          <p:nvPr/>
        </p:nvSpPr>
        <p:spPr>
          <a:xfrm>
            <a:off x="1507787" y="6836948"/>
            <a:ext cx="2585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Dark sky compliant!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30CED-540C-4A00-F338-ADD296FB4343}"/>
              </a:ext>
            </a:extLst>
          </p:cNvPr>
          <p:cNvSpPr txBox="1"/>
          <p:nvPr/>
        </p:nvSpPr>
        <p:spPr>
          <a:xfrm>
            <a:off x="849755" y="7630085"/>
            <a:ext cx="237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Oil and gas facilities</a:t>
            </a:r>
          </a:p>
        </p:txBody>
      </p:sp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11BDEE8-00F9-ED77-0F84-6245B6EA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32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Holtzman</dc:creator>
  <cp:lastModifiedBy>Jon Holtzman</cp:lastModifiedBy>
  <cp:revision>7</cp:revision>
  <dcterms:created xsi:type="dcterms:W3CDTF">2025-01-28T15:47:05Z</dcterms:created>
  <dcterms:modified xsi:type="dcterms:W3CDTF">2025-01-30T18:20:22Z</dcterms:modified>
</cp:coreProperties>
</file>