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75" r:id="rId5"/>
    <p:sldId id="276" r:id="rId6"/>
    <p:sldId id="272" r:id="rId7"/>
    <p:sldId id="274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FA54-4659-F54E-AB8F-1433C4C0B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B7A8-3C68-0549-B439-A4919C8EB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33DE-D108-3C4A-859F-11CAACAA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CF6D-AD95-7842-A1A8-EAE98CB2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1BB8-ABC4-5346-95DF-E183F980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4785-DAF3-9847-8712-1A5ADA3F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A0B76-A1D5-C94E-ACC7-4A7A62D86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EBE2-F11F-F441-99DE-162C2040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42DC-288C-0440-96B8-5195EAA7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6D4D-A731-9649-BC42-15BC54D7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20A25-DD0D-3748-8ADE-0ED9079C7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A4FA7-1D70-3B44-95E8-3B4F8D1C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C4B1-02F0-A047-8387-4933E7E4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BF0D-99B2-A344-9870-5945BC57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0A9F-E901-F242-A312-12D22088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D363-1924-D949-B3D3-5BB5B323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C1CB-8308-9B47-A65A-480F25CD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4DE25-7B90-0149-A8F0-B9034735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DCBA-E8B5-F84E-B523-9EB6F95E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5CCA-5FC0-9741-A9FF-EE4DC48E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AE40-765D-1442-B598-E2C9998D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3534-E88C-4E4D-A90C-3C0BA35F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71C91-80AF-E542-BF69-1800DA9D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3C04-693B-2B47-A5CC-FC9D9161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CCA0-38B6-4C4D-B523-9F0A7F6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D64D-0E23-2A42-8041-B397FC55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F259-7628-9040-A678-9AACC676B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E515-D73C-1749-8892-1FF5852E7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3DB2-6D1E-B141-B837-A93FE2D2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F35A4-0DCF-F749-BD79-8694DF11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0511-D012-4545-BCBC-4BD7CA9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8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F718-5E38-1743-A53A-AC8FDDF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99350-3F1B-5746-B7E2-4A70E4B1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85831-0487-C745-A4C0-5C7E46C9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9C6EC-30E6-3446-BFC8-6AA12E048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EFB61-C702-E14D-8274-793F0B96A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6C22F-2EE2-C84C-8E90-660CF229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5959B-938A-044E-9263-BCCD9653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08561-8C9D-DF44-96DE-E3A32E8F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52DC1-2F58-C740-8584-0953E32A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C863E-6166-8348-8AD9-23FAF849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BFA58-7AB2-5840-8F20-966D7DCD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19244-8592-8F46-81D1-A5639307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E2C3F-7FDC-6245-9B84-2C84E232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1A853-F134-EE49-B62A-9EEC277B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73D81-6208-F44D-823D-6B4D3D0D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842F-98E1-CF48-B0BF-F1CB46CD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4C7E-D749-C34C-AC02-841916A4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49809-FA51-5846-B7B1-0B25EF7E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F4158-C277-A94A-B483-B212EC72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157FE-7662-9C44-B225-CB8CA5CF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2D92-8989-AF4E-B694-7D79319B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2C60-DF41-6F4B-A524-5CD9CC00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12563-21E2-2641-82DA-ABAB87A6A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3663C-EB92-3A4D-A7D7-105FD179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CC04-04BE-434F-BAA5-2F2D0CFF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585E-E593-1F48-85EF-B6196026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C03E-4230-C14C-9239-4C393018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11751-2542-0D48-B6EE-CA1E4149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943DA-76DA-314E-82C6-B5DBCE7A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A6AA0-0BF7-9A44-A1EF-F6124784C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B378-BAB9-A14A-928A-4EB911D0E99C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8B32-6830-7946-AC33-F37C7BF01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F2F5-12D0-644F-A8ED-4C69D172A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9BFA9-B00C-7F4A-A5EA-117A5FBE0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h003735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F5E6-564B-0D42-A147-F0672A18A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An introduction to causal inference</a:t>
            </a:r>
            <a:r>
              <a:rPr lang="en-GB" dirty="0"/>
              <a:t>  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A7EDD-BAF1-8340-A54A-A2BBA5BFB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Neil M Davies</a:t>
            </a:r>
          </a:p>
          <a:p>
            <a:r>
              <a:rPr lang="en-US" dirty="0"/>
              <a:t>University of Bristol</a:t>
            </a:r>
          </a:p>
          <a:p>
            <a:r>
              <a:rPr lang="en-US" dirty="0"/>
              <a:t>MRC Integrative Epidemiology Unit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October 2020</a:t>
            </a:r>
          </a:p>
        </p:txBody>
      </p:sp>
    </p:spTree>
    <p:extLst>
      <p:ext uri="{BB962C8B-B14F-4D97-AF65-F5344CB8AC3E}">
        <p14:creationId xmlns:p14="http://schemas.microsoft.com/office/powerpoint/2010/main" val="405392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F086-DF9D-4640-942D-11CF93B8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125C-AAC2-204C-9A02-1A59A7D2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0220-B7BE-1C48-A88F-B8B1AB37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8169-3FAA-4348-8A3E-1960A50D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5361-5CCF-854A-A587-8233AD57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32E9-A0A9-6040-A56D-DB082121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8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9E45-8719-734D-8C37-812EA984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F413-39BF-5347-848C-01542ACD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9D5-2BDC-5041-807B-4469AA37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1D12-A66C-E04F-8928-45D67B3E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25CF-69D6-C347-B5C1-5FD0529F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5677-021D-2148-A48E-CED63FA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3E84-A825-3546-8A47-FA7FF3C1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3BA6-79C1-6B44-AC1C-BE286CE7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D1C-1F78-0746-A2D0-547AD4B6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ADCF-BCCA-7B40-9771-5525525D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C13B-49CB-554D-BCAE-0FCFE9B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75FE-EC85-A549-A048-A38EC3E8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875A-1642-664D-BF49-518C48B9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9A3D-4241-7C4F-963D-70CD2A07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8950-3270-8D4E-9E23-9BC02C04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BF83-3F9B-D64E-9548-1F1F4BBA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Causal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potential outcomes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Directed acyclic graphs (DAGs)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Sources of bias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0C42-72E3-8C43-A643-33B433FC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CBA-006E-6147-B28B-263C10FB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200" dirty="0">
                <a:effectLst/>
              </a:rPr>
              <a:t>Rubin, Donald B. 1974. “Estimating Causal Effects of Treatments in Randomized and Nonrandomized Studies.” </a:t>
            </a:r>
            <a:r>
              <a:rPr lang="en-GB" sz="1200" i="1" dirty="0">
                <a:effectLst/>
              </a:rPr>
              <a:t>Journal of Educational Psychology</a:t>
            </a:r>
            <a:r>
              <a:rPr lang="en-GB" sz="1200" dirty="0">
                <a:effectLst/>
              </a:rPr>
              <a:t> 66 (5): 688–701. </a:t>
            </a:r>
            <a:r>
              <a:rPr lang="en-GB" sz="1200" dirty="0">
                <a:effectLst/>
                <a:hlinkClick r:id="rId2"/>
              </a:rPr>
              <a:t>https://doi.org/10.1037/h0037350</a:t>
            </a:r>
            <a:r>
              <a:rPr lang="en-GB" sz="1200" dirty="0">
                <a:effectLst/>
              </a:rPr>
              <a:t>.</a:t>
            </a:r>
          </a:p>
          <a:p>
            <a:endParaRPr lang="en-GB" sz="1200" dirty="0">
              <a:effectLst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69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343F-BCD2-304F-B2C8-EE5C0542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 epidemiology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E111-C43D-C348-A0BC-FA995A6A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Descriptive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is the incidence of a disease in the population?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Does the burden of disease differ within different groups?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Causal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Will vitamin E reduce the rate of cardiovascular disease?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Does hydroxychloroquine affect severity of COVID?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9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D9C9-83B3-D448-829C-D38AD0D0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041B-E76B-1644-8A10-D85A8DD3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hydroxychloroquine reduce rates of mortality for patients admitted to hospital with COVID?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4FEDD74-710D-564D-B854-E003989D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36" y="2630466"/>
            <a:ext cx="734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6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BD89-99E9-C742-B758-989C1261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6C8D-B0C6-0F47-B7D5-748A1D55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C281-9EBC-9F4D-9F78-40398B3F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outcomes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15EF7-02EF-6F48-A35B-CDAC873F7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 binary treatment: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Treatment effect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is the outcome for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when they receive treatment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is the outcome for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when they receive the control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15EF7-02EF-6F48-A35B-CDAC873F7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7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5996-0C8B-9745-B7B7-A85593DC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4177-F9C6-664C-9620-636D30DC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F88F-826D-BD4E-A814-05453BF8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outcomes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312D-621A-F344-BADB-865BADE0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4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A056-352A-CB4F-A9D1-913DBDDC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1EA9-5B39-B74F-8F6B-EA175583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5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182</Words>
  <Application>Microsoft Macintosh PowerPoint</Application>
  <PresentationFormat>Widescreen</PresentationFormat>
  <Paragraphs>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An introduction to causal inference  </vt:lpstr>
      <vt:lpstr>Overview</vt:lpstr>
      <vt:lpstr>Questions in epidemiology </vt:lpstr>
      <vt:lpstr>Causal questions</vt:lpstr>
      <vt:lpstr>PowerPoint Presentation</vt:lpstr>
      <vt:lpstr>The potential outcomes framework</vt:lpstr>
      <vt:lpstr>PowerPoint Presentation</vt:lpstr>
      <vt:lpstr>The potential outcomes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causal inference  </dc:title>
  <dc:creator>Neil Davies</dc:creator>
  <cp:lastModifiedBy>Neil Davies</cp:lastModifiedBy>
  <cp:revision>7</cp:revision>
  <dcterms:created xsi:type="dcterms:W3CDTF">2020-09-30T19:35:34Z</dcterms:created>
  <dcterms:modified xsi:type="dcterms:W3CDTF">2020-09-30T20:47:54Z</dcterms:modified>
</cp:coreProperties>
</file>