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8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F5F"/>
    <a:srgbClr val="D0AE64"/>
    <a:srgbClr val="273C75"/>
    <a:srgbClr val="CFD5EA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095" autoAdjust="0"/>
  </p:normalViewPr>
  <p:slideViewPr>
    <p:cSldViewPr snapToGrid="0">
      <p:cViewPr varScale="1">
        <p:scale>
          <a:sx n="66" d="100"/>
          <a:sy n="66" d="100"/>
        </p:scale>
        <p:origin x="656" y="4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593A0-10E1-45D8-B447-E2C6C9553211}" type="datetimeFigureOut">
              <a:rPr lang="fr-FR" smtClean="0"/>
              <a:t>09/09/2019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23F7B-525E-4439-85F5-4E6482D600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617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7114-3D43-4EEC-8F3A-66D36BB90326}" type="datetime1">
              <a:rPr lang="fr-FR" smtClean="0"/>
              <a:t>09/09/2019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37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5D5E-B12C-4BC5-98AD-85D9DAB994E4}" type="datetime1">
              <a:rPr lang="fr-FR" smtClean="0"/>
              <a:t>09/09/2019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90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0DF2-2842-4B41-A8BF-CF05DAEDE902}" type="datetime1">
              <a:rPr lang="fr-FR" smtClean="0"/>
              <a:t>09/09/2019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76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C9D2-824F-454A-B580-F96D91C076C5}" type="datetime1">
              <a:rPr lang="fr-FR" smtClean="0"/>
              <a:t>09/09/2019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40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9596-061C-4882-ACA4-8C6050124908}" type="datetime1">
              <a:rPr lang="fr-FR" smtClean="0"/>
              <a:t>09/09/2019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09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0041-AD91-4CB7-B746-1AAC2CD33AA9}" type="datetime1">
              <a:rPr lang="fr-FR" smtClean="0"/>
              <a:t>09/09/2019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08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379F-691C-4295-8499-8D3A72045B6E}" type="datetime1">
              <a:rPr lang="fr-FR" smtClean="0"/>
              <a:t>09/09/2019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75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FD0A-8DAA-4227-B979-AB62C33BD7D8}" type="datetime1">
              <a:rPr lang="fr-FR" smtClean="0"/>
              <a:t>09/09/2019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3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33DA-F033-478A-B3AA-1AF08C671675}" type="datetime1">
              <a:rPr lang="fr-FR" smtClean="0"/>
              <a:t>09/09/2019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26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5FA5-0B9B-4E83-9BDC-3DD7E1B1FC62}" type="datetime1">
              <a:rPr lang="fr-FR" smtClean="0"/>
              <a:t>09/09/2019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44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AAA1-E81F-468E-97E9-6B2EF830AD46}" type="datetime1">
              <a:rPr lang="fr-FR" smtClean="0"/>
              <a:t>09/09/2019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36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42A4D-0074-4A4F-8902-A0DD9B4A3741}" type="datetime1">
              <a:rPr lang="fr-FR" smtClean="0"/>
              <a:t>09/09/2019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73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1948" r="32181" b="50161"/>
          <a:stretch/>
        </p:blipFill>
        <p:spPr>
          <a:xfrm>
            <a:off x="0" y="550116"/>
            <a:ext cx="12185375" cy="2130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62548"/>
            <a:ext cx="9144000" cy="2901338"/>
          </a:xfrm>
        </p:spPr>
        <p:txBody>
          <a:bodyPr/>
          <a:lstStyle/>
          <a:p>
            <a:r>
              <a:rPr lang="fr-FR" dirty="0" smtClean="0">
                <a:solidFill>
                  <a:srgbClr val="324F5F"/>
                </a:solidFill>
                <a:latin typeface="+mn-lt"/>
              </a:rPr>
              <a:t>Générateur de citations</a:t>
            </a:r>
            <a:br>
              <a:rPr lang="fr-FR" dirty="0" smtClean="0">
                <a:solidFill>
                  <a:srgbClr val="324F5F"/>
                </a:solidFill>
                <a:latin typeface="+mn-lt"/>
              </a:rPr>
            </a:br>
            <a:r>
              <a:rPr lang="fr-FR" dirty="0" smtClean="0">
                <a:solidFill>
                  <a:srgbClr val="324F5F"/>
                </a:solidFill>
                <a:latin typeface="+mn-lt"/>
              </a:rPr>
              <a:t>de séries</a:t>
            </a:r>
            <a:endParaRPr lang="fr-FR" dirty="0">
              <a:solidFill>
                <a:srgbClr val="324F5F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07267"/>
            <a:ext cx="9144000" cy="1147086"/>
          </a:xfrm>
        </p:spPr>
        <p:txBody>
          <a:bodyPr/>
          <a:lstStyle/>
          <a:p>
            <a:r>
              <a:rPr lang="fr-FR" dirty="0" smtClean="0">
                <a:latin typeface="+mj-lt"/>
              </a:rPr>
              <a:t>Présentation du code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8" r="32181" b="58231"/>
          <a:stretch/>
        </p:blipFill>
        <p:spPr>
          <a:xfrm>
            <a:off x="0" y="550117"/>
            <a:ext cx="12185375" cy="1169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01" y="650444"/>
            <a:ext cx="4058653" cy="9687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+mn-lt"/>
              </a:rPr>
              <a:t>JavaScript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01" y="2136808"/>
            <a:ext cx="11171722" cy="458466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sz="2800" b="1" dirty="0" smtClean="0">
                <a:latin typeface="+mj-lt"/>
              </a:rPr>
              <a:t>Choix de la </a:t>
            </a:r>
            <a:r>
              <a:rPr lang="fr-FR" sz="2800" b="1" dirty="0" smtClean="0">
                <a:latin typeface="+mj-lt"/>
              </a:rPr>
              <a:t>série</a:t>
            </a:r>
          </a:p>
          <a:p>
            <a:pPr algn="l"/>
            <a:r>
              <a:rPr lang="fr-FR" sz="2800" b="1" dirty="0">
                <a:latin typeface="+mj-lt"/>
              </a:rPr>
              <a:t>e</a:t>
            </a:r>
            <a:r>
              <a:rPr lang="fr-FR" sz="2800" b="1" dirty="0" smtClean="0">
                <a:latin typeface="+mj-lt"/>
              </a:rPr>
              <a:t>t concaténation</a:t>
            </a:r>
            <a:endParaRPr lang="fr-FR" sz="2800" b="1" dirty="0">
              <a:latin typeface="+mj-lt"/>
            </a:endParaRPr>
          </a:p>
          <a:p>
            <a:pPr algn="l"/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1200" dirty="0" smtClean="0">
              <a:latin typeface="+mj-lt"/>
            </a:endParaRPr>
          </a:p>
          <a:p>
            <a:pPr algn="l"/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Décide </a:t>
            </a:r>
            <a:r>
              <a:rPr lang="fr-FR" sz="2800" dirty="0" smtClean="0">
                <a:latin typeface="+mj-lt"/>
              </a:rPr>
              <a:t>de la citation à générer en fonction du choix de série (bouton radio) de </a:t>
            </a:r>
            <a:r>
              <a:rPr lang="fr-FR" sz="2800" dirty="0" smtClean="0">
                <a:latin typeface="+mj-lt"/>
              </a:rPr>
              <a:t>l’utilisateur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Concaténation des bouts de phrase générés</a:t>
            </a:r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Affiche un message d’erreur si aucun choix n’a été fait</a:t>
            </a:r>
            <a:endParaRPr lang="fr-FR" sz="2800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10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468" y="1943201"/>
            <a:ext cx="87249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5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8" r="32181" b="58231"/>
          <a:stretch/>
        </p:blipFill>
        <p:spPr>
          <a:xfrm>
            <a:off x="0" y="550117"/>
            <a:ext cx="12185375" cy="1169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01" y="650444"/>
            <a:ext cx="4058653" cy="9687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+mn-lt"/>
              </a:rPr>
              <a:t>JavaScript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01" y="2136808"/>
            <a:ext cx="11171722" cy="4584667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smtClean="0">
                <a:latin typeface="+mj-lt"/>
              </a:rPr>
              <a:t>Choix du nombre de citations à générer</a:t>
            </a:r>
            <a:endParaRPr lang="fr-FR" sz="2800" b="1" dirty="0">
              <a:latin typeface="+mj-lt"/>
            </a:endParaRPr>
          </a:p>
          <a:p>
            <a:pPr algn="l"/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12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1200" dirty="0">
              <a:latin typeface="+mj-lt"/>
            </a:endParaRPr>
          </a:p>
          <a:p>
            <a:pPr algn="l"/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Récupère le nombre de citations à générer en fonction du choix (bouton radio) de l’utilisateur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>
                <a:latin typeface="+mj-lt"/>
              </a:rPr>
              <a:t>Affiche un message d’erreur si aucun choix n’a été fait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1400" dirty="0" smtClean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11</a:t>
            </a:fld>
            <a:endParaRPr lang="fr-F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599" y="2747257"/>
            <a:ext cx="90201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8" r="32181" b="58231"/>
          <a:stretch/>
        </p:blipFill>
        <p:spPr>
          <a:xfrm>
            <a:off x="0" y="550117"/>
            <a:ext cx="12185375" cy="1169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01" y="650444"/>
            <a:ext cx="4058653" cy="9687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+mn-lt"/>
              </a:rPr>
              <a:t>JavaScript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01" y="2136808"/>
            <a:ext cx="11171722" cy="4584667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smtClean="0">
                <a:latin typeface="+mj-lt"/>
              </a:rPr>
              <a:t>Générer la citation</a:t>
            </a:r>
            <a:endParaRPr lang="fr-FR" sz="2800" b="1" dirty="0">
              <a:latin typeface="+mj-lt"/>
            </a:endParaRPr>
          </a:p>
          <a:p>
            <a:pPr algn="l"/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12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1200" dirty="0">
              <a:latin typeface="+mj-lt"/>
            </a:endParaRPr>
          </a:p>
          <a:p>
            <a:pPr algn="l"/>
            <a:endParaRPr lang="fr-FR" sz="2800" dirty="0" smtClean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74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8" r="32181" b="58231"/>
          <a:stretch/>
        </p:blipFill>
        <p:spPr>
          <a:xfrm>
            <a:off x="0" y="550117"/>
            <a:ext cx="12185375" cy="1169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01" y="650444"/>
            <a:ext cx="4058653" cy="9687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+mn-lt"/>
              </a:rPr>
              <a:t>HTML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01" y="2136808"/>
            <a:ext cx="10777086" cy="4217545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smtClean="0">
                <a:latin typeface="+mj-lt"/>
              </a:rPr>
              <a:t>&lt;</a:t>
            </a:r>
            <a:r>
              <a:rPr lang="fr-FR" sz="2800" b="1" dirty="0" err="1" smtClean="0">
                <a:latin typeface="+mj-lt"/>
              </a:rPr>
              <a:t>head</a:t>
            </a:r>
            <a:r>
              <a:rPr lang="fr-FR" sz="2800" b="1" dirty="0" smtClean="0">
                <a:latin typeface="+mj-lt"/>
              </a:rPr>
              <a:t>&gt;</a:t>
            </a:r>
          </a:p>
          <a:p>
            <a:pPr algn="l"/>
            <a:endParaRPr lang="fr-FR" sz="2800" b="1" dirty="0">
              <a:latin typeface="+mj-lt"/>
            </a:endParaRPr>
          </a:p>
          <a:p>
            <a:pPr algn="l"/>
            <a:endParaRPr lang="fr-FR" sz="2800" b="1" dirty="0" smtClean="0">
              <a:latin typeface="+mj-lt"/>
            </a:endParaRPr>
          </a:p>
          <a:p>
            <a:pPr algn="l"/>
            <a:endParaRPr lang="fr-FR" sz="2800" b="1" dirty="0">
              <a:latin typeface="+mj-lt"/>
            </a:endParaRPr>
          </a:p>
          <a:p>
            <a:pPr algn="l"/>
            <a:endParaRPr lang="fr-FR" sz="2800" b="1" dirty="0" smtClean="0">
              <a:latin typeface="+mj-lt"/>
            </a:endParaRPr>
          </a:p>
          <a:p>
            <a:pPr algn="l"/>
            <a:endParaRPr lang="fr-FR" sz="2800" b="1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Meta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Style, fonts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2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24" y="2924525"/>
            <a:ext cx="107537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4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8" r="32181" b="58231"/>
          <a:stretch/>
        </p:blipFill>
        <p:spPr>
          <a:xfrm>
            <a:off x="0" y="550117"/>
            <a:ext cx="12185375" cy="1169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01" y="650444"/>
            <a:ext cx="4058653" cy="9687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+mn-lt"/>
              </a:rPr>
              <a:t>HTML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01" y="2136808"/>
            <a:ext cx="10777086" cy="4119215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smtClean="0">
                <a:latin typeface="+mj-lt"/>
              </a:rPr>
              <a:t>&lt;body&gt;</a:t>
            </a:r>
          </a:p>
          <a:p>
            <a:pPr algn="l"/>
            <a:endParaRPr lang="fr-FR" sz="2800" b="1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err="1" smtClean="0">
                <a:latin typeface="+mj-lt"/>
              </a:rPr>
              <a:t>Bootstrap</a:t>
            </a:r>
            <a:r>
              <a:rPr lang="fr-FR" sz="2800" dirty="0" smtClean="0">
                <a:latin typeface="+mj-lt"/>
              </a:rPr>
              <a:t> </a:t>
            </a:r>
            <a:r>
              <a:rPr lang="fr-FR" sz="2800" dirty="0" err="1" smtClean="0">
                <a:latin typeface="+mj-lt"/>
              </a:rPr>
              <a:t>grid</a:t>
            </a:r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err="1">
                <a:latin typeface="+mj-lt"/>
              </a:rPr>
              <a:t>C</a:t>
            </a:r>
            <a:r>
              <a:rPr lang="fr-FR" sz="2800" dirty="0" err="1" smtClean="0">
                <a:latin typeface="+mj-lt"/>
              </a:rPr>
              <a:t>ards</a:t>
            </a:r>
            <a:r>
              <a:rPr lang="fr-FR" sz="2800" dirty="0" smtClean="0">
                <a:latin typeface="+mj-l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3</a:t>
            </a:fld>
            <a:endParaRPr lang="fr-FR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5" y="4512845"/>
            <a:ext cx="7105650" cy="1104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187" y="2736981"/>
            <a:ext cx="70580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4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8" r="32181" b="58231"/>
          <a:stretch/>
        </p:blipFill>
        <p:spPr>
          <a:xfrm>
            <a:off x="0" y="550117"/>
            <a:ext cx="12185375" cy="1169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01" y="650444"/>
            <a:ext cx="4058653" cy="9687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+mn-lt"/>
              </a:rPr>
              <a:t>HTML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01" y="2136808"/>
            <a:ext cx="10777086" cy="4584667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smtClean="0">
                <a:latin typeface="+mj-lt"/>
              </a:rPr>
              <a:t>&lt;body&gt;</a:t>
            </a:r>
            <a:endParaRPr lang="fr-FR" sz="2800" b="1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b="1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b="1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b="1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Radio buttons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4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787" y="2824178"/>
            <a:ext cx="98298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1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8" r="32181" b="58231"/>
          <a:stretch/>
        </p:blipFill>
        <p:spPr>
          <a:xfrm>
            <a:off x="0" y="550117"/>
            <a:ext cx="12185375" cy="1169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01" y="650444"/>
            <a:ext cx="4058653" cy="9687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+mn-lt"/>
              </a:rPr>
              <a:t>HTML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01" y="2136808"/>
            <a:ext cx="10777086" cy="4584667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smtClean="0">
                <a:latin typeface="+mj-lt"/>
              </a:rPr>
              <a:t>&lt;body&gt;</a:t>
            </a:r>
            <a:endParaRPr lang="fr-FR" sz="2800" b="1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b="1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b="1" dirty="0" smtClean="0">
              <a:latin typeface="+mj-lt"/>
            </a:endParaRPr>
          </a:p>
          <a:p>
            <a:pPr algn="l"/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Bouton pour générer les citations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&lt;p&gt; pour afficher les citations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Appel du script JS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5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6" y="2869030"/>
            <a:ext cx="9127684" cy="15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2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8" r="32181" b="58231"/>
          <a:stretch/>
        </p:blipFill>
        <p:spPr>
          <a:xfrm>
            <a:off x="0" y="550117"/>
            <a:ext cx="12185375" cy="1169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01" y="650444"/>
            <a:ext cx="4058653" cy="9687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+mn-lt"/>
              </a:rPr>
              <a:t>CSS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01" y="2136808"/>
            <a:ext cx="6821103" cy="4584667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smtClean="0">
                <a:latin typeface="+mj-lt"/>
              </a:rPr>
              <a:t>Fichier </a:t>
            </a:r>
            <a:r>
              <a:rPr lang="fr-FR" sz="2800" b="1" dirty="0" err="1" smtClean="0">
                <a:latin typeface="+mj-lt"/>
              </a:rPr>
              <a:t>Bootstrap</a:t>
            </a:r>
            <a:endParaRPr lang="fr-FR" sz="2800" b="1" dirty="0">
              <a:latin typeface="+mj-lt"/>
            </a:endParaRPr>
          </a:p>
          <a:p>
            <a:pPr algn="l"/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Ajouts sur le style des textes (polices, couleurs, </a:t>
            </a:r>
            <a:r>
              <a:rPr lang="fr-FR" sz="2800" smtClean="0">
                <a:latin typeface="+mj-lt"/>
              </a:rPr>
              <a:t>marges)</a:t>
            </a:r>
            <a:endParaRPr lang="fr-FR" sz="2800" dirty="0" smtClean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6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9124"/>
          <a:stretch/>
        </p:blipFill>
        <p:spPr>
          <a:xfrm>
            <a:off x="6946516" y="320675"/>
            <a:ext cx="4686417" cy="640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076" y="5683250"/>
            <a:ext cx="32575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9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8" r="32181" b="58231"/>
          <a:stretch/>
        </p:blipFill>
        <p:spPr>
          <a:xfrm>
            <a:off x="0" y="550117"/>
            <a:ext cx="12185375" cy="1169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01" y="650444"/>
            <a:ext cx="4058653" cy="9687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+mn-lt"/>
              </a:rPr>
              <a:t>JavaScript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01" y="2136808"/>
            <a:ext cx="5712393" cy="4584667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smtClean="0">
                <a:latin typeface="+mj-lt"/>
              </a:rPr>
              <a:t>Déclaration des phrases</a:t>
            </a:r>
            <a:endParaRPr lang="fr-FR" sz="2800" b="1" dirty="0">
              <a:latin typeface="+mj-lt"/>
            </a:endParaRPr>
          </a:p>
          <a:p>
            <a:pPr algn="l"/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1 tableau pour déclarer les morceaux de phrases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1 tableau = 1 variable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3 variables par série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7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087" y="243673"/>
            <a:ext cx="4993306" cy="647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3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8" r="32181" b="58231"/>
          <a:stretch/>
        </p:blipFill>
        <p:spPr>
          <a:xfrm>
            <a:off x="0" y="550117"/>
            <a:ext cx="12185375" cy="1169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01" y="650444"/>
            <a:ext cx="4058653" cy="9687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+mn-lt"/>
              </a:rPr>
              <a:t>JavaScript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01" y="2136808"/>
            <a:ext cx="11171722" cy="4584667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smtClean="0">
                <a:latin typeface="+mj-lt"/>
              </a:rPr>
              <a:t>Génération aléatoire de phrases</a:t>
            </a:r>
            <a:endParaRPr lang="fr-FR" sz="2800" b="1" dirty="0">
              <a:latin typeface="+mj-lt"/>
            </a:endParaRPr>
          </a:p>
          <a:p>
            <a:pPr algn="l"/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1200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Fonction </a:t>
            </a:r>
            <a:r>
              <a:rPr lang="fr-FR" sz="2800" dirty="0" err="1" smtClean="0">
                <a:latin typeface="+mj-lt"/>
              </a:rPr>
              <a:t>Math.random</a:t>
            </a:r>
            <a:r>
              <a:rPr lang="fr-FR" sz="2800" dirty="0" smtClean="0">
                <a:latin typeface="+mj-lt"/>
              </a:rPr>
              <a:t> : génère un chiffre entre 0 et 1			</a:t>
            </a:r>
            <a:r>
              <a:rPr lang="fr-FR" sz="2000" dirty="0" smtClean="0">
                <a:solidFill>
                  <a:schemeClr val="accent5"/>
                </a:solidFill>
                <a:latin typeface="+mj-lt"/>
              </a:rPr>
              <a:t>0,567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Multiplié par le nombre de phrases du tableau : .</a:t>
            </a:r>
            <a:r>
              <a:rPr lang="fr-FR" sz="2800" dirty="0" err="1" smtClean="0">
                <a:latin typeface="+mj-lt"/>
              </a:rPr>
              <a:t>length</a:t>
            </a:r>
            <a:r>
              <a:rPr lang="fr-FR" sz="2800" dirty="0" smtClean="0">
                <a:latin typeface="+mj-lt"/>
              </a:rPr>
              <a:t>	</a:t>
            </a:r>
            <a:r>
              <a:rPr lang="fr-FR" sz="2000" dirty="0" smtClean="0">
                <a:solidFill>
                  <a:schemeClr val="accent5"/>
                </a:solidFill>
                <a:latin typeface="+mj-lt"/>
              </a:rPr>
              <a:t>x10 </a:t>
            </a:r>
            <a:r>
              <a:rPr lang="fr-FR" sz="2000" dirty="0">
                <a:solidFill>
                  <a:schemeClr val="accent5"/>
                </a:solidFill>
                <a:latin typeface="+mj-lt"/>
              </a:rPr>
              <a:t>=	5,67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Fonction </a:t>
            </a:r>
            <a:r>
              <a:rPr lang="fr-FR" sz="2800" dirty="0" err="1" smtClean="0">
                <a:latin typeface="+mj-lt"/>
              </a:rPr>
              <a:t>Math.floor</a:t>
            </a:r>
            <a:r>
              <a:rPr lang="fr-FR" sz="2800" dirty="0" smtClean="0">
                <a:latin typeface="+mj-lt"/>
              </a:rPr>
              <a:t> pour récupérer le nombre entier inférieur	</a:t>
            </a:r>
            <a:r>
              <a:rPr lang="fr-FR" sz="2000" dirty="0" smtClean="0">
                <a:solidFill>
                  <a:schemeClr val="accent5"/>
                </a:solidFill>
                <a:latin typeface="+mj-lt"/>
              </a:rPr>
              <a:t>5</a:t>
            </a:r>
          </a:p>
          <a:p>
            <a:pPr marL="1828800" lvl="3" indent="-457200" algn="l"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accent5"/>
              </a:solidFill>
              <a:latin typeface="+mj-lt"/>
            </a:endParaRPr>
          </a:p>
          <a:p>
            <a:pPr lvl="3" algn="l"/>
            <a:r>
              <a:rPr lang="fr-FR" sz="1200" dirty="0" smtClean="0">
                <a:solidFill>
                  <a:schemeClr val="accent5"/>
                </a:solidFill>
                <a:latin typeface="+mj-lt"/>
              </a:rPr>
              <a:t>								</a:t>
            </a:r>
            <a:r>
              <a:rPr lang="fr-FR" sz="1400" dirty="0" smtClean="0">
                <a:solidFill>
                  <a:schemeClr val="accent5"/>
                </a:solidFill>
                <a:latin typeface="+mj-lt"/>
              </a:rPr>
              <a:t>Récupère le 5</a:t>
            </a:r>
            <a:r>
              <a:rPr lang="fr-FR" sz="1400" baseline="30000" dirty="0" smtClean="0">
                <a:solidFill>
                  <a:schemeClr val="accent5"/>
                </a:solidFill>
                <a:latin typeface="+mj-lt"/>
              </a:rPr>
              <a:t>ème</a:t>
            </a:r>
            <a:r>
              <a:rPr lang="fr-FR" sz="1400" dirty="0" smtClean="0">
                <a:solidFill>
                  <a:schemeClr val="accent5"/>
                </a:solidFill>
                <a:latin typeface="+mj-lt"/>
              </a:rPr>
              <a:t> argument du tableau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8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599" y="3020026"/>
            <a:ext cx="82581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6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8" r="32181" b="58231"/>
          <a:stretch/>
        </p:blipFill>
        <p:spPr>
          <a:xfrm>
            <a:off x="0" y="550117"/>
            <a:ext cx="12185375" cy="1169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01" y="650444"/>
            <a:ext cx="4058653" cy="9687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+mn-lt"/>
              </a:rPr>
              <a:t>JavaScript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01" y="2136808"/>
            <a:ext cx="11171722" cy="4584667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smtClean="0">
                <a:latin typeface="+mj-lt"/>
              </a:rPr>
              <a:t>Concaténation</a:t>
            </a:r>
            <a:endParaRPr lang="fr-FR" sz="2800" b="1" dirty="0">
              <a:latin typeface="+mj-lt"/>
            </a:endParaRPr>
          </a:p>
          <a:p>
            <a:pPr algn="l"/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1200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Récupère les 3 bouts de phrases aléatoires pour les assembler</a:t>
            </a:r>
            <a:endParaRPr lang="fr-FR" sz="1400" dirty="0" smtClean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9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0" y="2967037"/>
            <a:ext cx="55245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7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6185</TotalTime>
  <Words>203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Générateur de citations de séries</vt:lpstr>
      <vt:lpstr>HTML</vt:lpstr>
      <vt:lpstr>HTML</vt:lpstr>
      <vt:lpstr>HTML</vt:lpstr>
      <vt:lpstr>HTML</vt:lpstr>
      <vt:lpstr>CSS</vt:lpstr>
      <vt:lpstr>JavaScript</vt:lpstr>
      <vt:lpstr>JavaScript</vt:lpstr>
      <vt:lpstr>JavaScript</vt:lpstr>
      <vt:lpstr>JavaScript</vt:lpstr>
      <vt:lpstr>JavaScript</vt:lpstr>
      <vt:lpstr>JavaScript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Chalets &amp; Caviar</dc:title>
  <dc:creator>Nadia M</dc:creator>
  <cp:lastModifiedBy>Nadia M</cp:lastModifiedBy>
  <cp:revision>104</cp:revision>
  <dcterms:created xsi:type="dcterms:W3CDTF">2019-04-14T02:26:44Z</dcterms:created>
  <dcterms:modified xsi:type="dcterms:W3CDTF">2019-09-09T10:59:44Z</dcterms:modified>
</cp:coreProperties>
</file>