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305" r:id="rId3"/>
    <p:sldId id="306" r:id="rId4"/>
    <p:sldId id="307" r:id="rId5"/>
    <p:sldId id="308" r:id="rId6"/>
    <p:sldId id="309" r:id="rId7"/>
    <p:sldId id="310" r:id="rId8"/>
    <p:sldId id="313" r:id="rId9"/>
    <p:sldId id="311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F5F"/>
    <a:srgbClr val="D0AE64"/>
    <a:srgbClr val="273C75"/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095" autoAdjust="0"/>
  </p:normalViewPr>
  <p:slideViewPr>
    <p:cSldViewPr snapToGrid="0">
      <p:cViewPr varScale="1">
        <p:scale>
          <a:sx n="70" d="100"/>
          <a:sy n="70" d="100"/>
        </p:scale>
        <p:origin x="496" y="4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93A0-10E1-45D8-B447-E2C6C955321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3F7B-525E-4439-85F5-4E6482D600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61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7114-3D43-4EEC-8F3A-66D36BB90326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37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D5E-B12C-4BC5-98AD-85D9DAB994E4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90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0DF2-2842-4B41-A8BF-CF05DAEDE902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76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9D2-824F-454A-B580-F96D91C076C5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0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9596-061C-4882-ACA4-8C6050124908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0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0041-AD91-4CB7-B746-1AAC2CD33AA9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379F-691C-4295-8499-8D3A72045B6E}" type="datetime1">
              <a:rPr lang="fr-FR" smtClean="0"/>
              <a:t>15/10/2019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75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FD0A-8DAA-4227-B979-AB62C33BD7D8}" type="datetime1">
              <a:rPr lang="fr-FR" smtClean="0"/>
              <a:t>15/10/2019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3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3DA-F033-478A-B3AA-1AF08C671675}" type="datetime1">
              <a:rPr lang="fr-FR" smtClean="0"/>
              <a:t>15/10/2019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2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FA5-0B9B-4E83-9BDC-3DD7E1B1FC62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4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AAA1-E81F-468E-97E9-6B2EF830AD46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2A4D-0074-4A4F-8902-A0DD9B4A3741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7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0161"/>
          <a:stretch/>
        </p:blipFill>
        <p:spPr>
          <a:xfrm>
            <a:off x="0" y="550116"/>
            <a:ext cx="12185375" cy="2130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2548"/>
            <a:ext cx="9144000" cy="2901338"/>
          </a:xfrm>
        </p:spPr>
        <p:txBody>
          <a:bodyPr/>
          <a:lstStyle/>
          <a:p>
            <a:r>
              <a:rPr lang="fr-FR" dirty="0" smtClean="0">
                <a:solidFill>
                  <a:srgbClr val="324F5F"/>
                </a:solidFill>
                <a:latin typeface="+mn-lt"/>
              </a:rPr>
              <a:t>Générateur de citations</a:t>
            </a:r>
            <a:br>
              <a:rPr lang="fr-FR" dirty="0" smtClean="0">
                <a:solidFill>
                  <a:srgbClr val="324F5F"/>
                </a:solidFill>
                <a:latin typeface="+mn-lt"/>
              </a:rPr>
            </a:br>
            <a:r>
              <a:rPr lang="fr-FR" dirty="0" smtClean="0">
                <a:solidFill>
                  <a:srgbClr val="324F5F"/>
                </a:solidFill>
                <a:latin typeface="+mn-lt"/>
              </a:rPr>
              <a:t>de séries</a:t>
            </a:r>
            <a:endParaRPr lang="fr-FR" dirty="0">
              <a:solidFill>
                <a:srgbClr val="324F5F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7267"/>
            <a:ext cx="9144000" cy="1147086"/>
          </a:xfrm>
        </p:spPr>
        <p:txBody>
          <a:bodyPr/>
          <a:lstStyle/>
          <a:p>
            <a:r>
              <a:rPr lang="fr-FR" dirty="0" smtClean="0">
                <a:latin typeface="+mj-lt"/>
              </a:rPr>
              <a:t>Présentation du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1913861"/>
            <a:ext cx="11171722" cy="494414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Choix du nombre de citations à générer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Récupère le nombre de citations à générer et la série en fonction du choix de l’utilisateur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Affiche un message d’erreur </a:t>
            </a:r>
            <a:r>
              <a:rPr lang="fr-FR" dirty="0" smtClean="0">
                <a:latin typeface="+mj-lt"/>
              </a:rPr>
              <a:t>s’il manque un choix</a:t>
            </a:r>
            <a:endParaRPr lang="fr-FR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10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37" y="2470261"/>
            <a:ext cx="9486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651" y="1945759"/>
            <a:ext cx="4036126" cy="2061116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Générer la citation</a:t>
            </a: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Récupère le nombre de citations dans une </a:t>
            </a:r>
            <a:r>
              <a:rPr lang="fr-FR" dirty="0" smtClean="0">
                <a:latin typeface="+mj-lt"/>
              </a:rPr>
              <a:t>var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Récupère le bloc HTML à modifier (avec l’</a:t>
            </a:r>
            <a:r>
              <a:rPr lang="fr-FR" i="1" dirty="0" smtClean="0">
                <a:latin typeface="+mj-lt"/>
              </a:rPr>
              <a:t>id</a:t>
            </a:r>
            <a:r>
              <a:rPr lang="fr-FR" dirty="0" smtClean="0">
                <a:latin typeface="+mj-lt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11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64" y="883701"/>
            <a:ext cx="7400148" cy="302284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12651" y="4006876"/>
            <a:ext cx="11355572" cy="27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Initialise le bloc pour le vider avant de générer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Boucle </a:t>
            </a:r>
            <a:r>
              <a:rPr lang="fr-FR" i="1" dirty="0">
                <a:latin typeface="+mj-lt"/>
              </a:rPr>
              <a:t>for</a:t>
            </a:r>
            <a:r>
              <a:rPr lang="fr-FR" dirty="0">
                <a:latin typeface="+mj-lt"/>
              </a:rPr>
              <a:t> : autant de fois que le nb de citations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Création d’un </a:t>
            </a:r>
            <a:r>
              <a:rPr lang="fr-FR" i="1" dirty="0" smtClean="0">
                <a:latin typeface="+mj-lt"/>
              </a:rPr>
              <a:t>p </a:t>
            </a:r>
            <a:r>
              <a:rPr lang="fr-FR" dirty="0" smtClean="0">
                <a:latin typeface="+mj-lt"/>
              </a:rPr>
              <a:t>et</a:t>
            </a:r>
            <a:r>
              <a:rPr lang="fr-FR" i="1" dirty="0" smtClean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attribution d’un </a:t>
            </a:r>
            <a:r>
              <a:rPr lang="fr-FR" dirty="0">
                <a:latin typeface="+mj-lt"/>
              </a:rPr>
              <a:t>style au bloc créé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Génération de la phrase : appel </a:t>
            </a:r>
            <a:r>
              <a:rPr lang="fr-FR" dirty="0" smtClean="0">
                <a:latin typeface="+mj-lt"/>
              </a:rPr>
              <a:t>de </a:t>
            </a:r>
            <a:r>
              <a:rPr lang="fr-FR" dirty="0">
                <a:latin typeface="+mj-lt"/>
              </a:rPr>
              <a:t>la fonction </a:t>
            </a:r>
            <a:r>
              <a:rPr lang="fr-FR" i="1" dirty="0" err="1" smtClean="0">
                <a:latin typeface="+mj-lt"/>
              </a:rPr>
              <a:t>choixSerie</a:t>
            </a:r>
            <a:r>
              <a:rPr lang="fr-FR" i="1" dirty="0" smtClean="0">
                <a:latin typeface="+mj-lt"/>
              </a:rPr>
              <a:t>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Insertion de la phrase dans le </a:t>
            </a:r>
            <a:r>
              <a:rPr lang="fr-FR" i="1" dirty="0" smtClean="0">
                <a:latin typeface="+mj-lt"/>
              </a:rPr>
              <a:t>p</a:t>
            </a:r>
            <a:r>
              <a:rPr lang="fr-FR" dirty="0" smtClean="0">
                <a:latin typeface="+mj-lt"/>
              </a:rPr>
              <a:t> créé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Insertion du p dans le bloc HTML (</a:t>
            </a:r>
            <a:r>
              <a:rPr lang="fr-FR" i="1" dirty="0">
                <a:latin typeface="+mj-lt"/>
              </a:rPr>
              <a:t>id</a:t>
            </a:r>
            <a:r>
              <a:rPr lang="fr-FR" dirty="0">
                <a:latin typeface="+mj-lt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37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37" y="2271684"/>
            <a:ext cx="4036126" cy="2061116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Alternative</a:t>
            </a: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Sans le JS dans le HTML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Ajouter un </a:t>
            </a:r>
            <a:r>
              <a:rPr lang="fr-FR" i="1" dirty="0" smtClean="0">
                <a:latin typeface="+mj-lt"/>
              </a:rPr>
              <a:t>id</a:t>
            </a:r>
            <a:r>
              <a:rPr lang="fr-FR" dirty="0" smtClean="0">
                <a:latin typeface="+mj-lt"/>
              </a:rPr>
              <a:t> dans le HTML</a:t>
            </a:r>
            <a:endParaRPr lang="fr-FR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Utiliser </a:t>
            </a:r>
            <a:r>
              <a:rPr lang="fr-FR" dirty="0" err="1" smtClean="0">
                <a:latin typeface="+mj-lt"/>
              </a:rPr>
              <a:t>addEventListener</a:t>
            </a:r>
            <a:endParaRPr lang="fr-FR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12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01" y="3221724"/>
            <a:ext cx="7441252" cy="3243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139" y="2623339"/>
            <a:ext cx="7115175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044" y="2019228"/>
            <a:ext cx="8210550" cy="2952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8003263" y="1958413"/>
            <a:ext cx="1530036" cy="4197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43319" y="1898125"/>
            <a:ext cx="1789568" cy="4800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217545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</a:t>
            </a:r>
            <a:r>
              <a:rPr lang="fr-FR" sz="2800" b="1" dirty="0" err="1" smtClean="0">
                <a:latin typeface="+mj-lt"/>
              </a:rPr>
              <a:t>head</a:t>
            </a:r>
            <a:r>
              <a:rPr lang="fr-FR" sz="2800" b="1" dirty="0" smtClean="0">
                <a:latin typeface="+mj-lt"/>
              </a:rPr>
              <a:t>&gt;</a:t>
            </a:r>
          </a:p>
          <a:p>
            <a:pPr algn="l"/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algn="l"/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algn="l"/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Meta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Style, fonts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2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24" y="2924525"/>
            <a:ext cx="10753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119215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</a:p>
          <a:p>
            <a:pPr algn="l"/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+mj-lt"/>
              </a:rPr>
              <a:t>Bootstrap</a:t>
            </a:r>
            <a:r>
              <a:rPr lang="fr-FR" sz="2800" dirty="0" smtClean="0">
                <a:latin typeface="+mj-lt"/>
              </a:rPr>
              <a:t> </a:t>
            </a:r>
            <a:r>
              <a:rPr lang="fr-FR" sz="2800" dirty="0" err="1" smtClean="0">
                <a:latin typeface="+mj-lt"/>
              </a:rPr>
              <a:t>grid</a:t>
            </a: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ards</a:t>
            </a:r>
            <a:r>
              <a:rPr lang="fr-FR" sz="2800" dirty="0" smtClean="0">
                <a:latin typeface="+mj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3</a:t>
            </a:fld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4512845"/>
            <a:ext cx="7105650" cy="110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87" y="2736981"/>
            <a:ext cx="70580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Radio buttons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87" y="2824178"/>
            <a:ext cx="9829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Bouton pour générer les citations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i="1" dirty="0">
                <a:latin typeface="+mj-lt"/>
              </a:rPr>
              <a:t>i</a:t>
            </a:r>
            <a:r>
              <a:rPr lang="fr-FR" sz="2800" i="1" dirty="0" smtClean="0">
                <a:latin typeface="+mj-lt"/>
              </a:rPr>
              <a:t>d</a:t>
            </a:r>
            <a:r>
              <a:rPr lang="fr-FR" sz="2800" dirty="0" smtClean="0">
                <a:latin typeface="+mj-lt"/>
              </a:rPr>
              <a:t> pour afficher les citations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Appel du script JS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19" y="2600341"/>
            <a:ext cx="8553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CSS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6821103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Fichier </a:t>
            </a:r>
            <a:r>
              <a:rPr lang="fr-FR" sz="2800" b="1" dirty="0" err="1" smtClean="0">
                <a:latin typeface="+mj-lt"/>
              </a:rPr>
              <a:t>Bootstrap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Ajouts sur le style des textes et blocs (polices, couleurs, marges)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6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9124"/>
          <a:stretch/>
        </p:blipFill>
        <p:spPr>
          <a:xfrm>
            <a:off x="6946516" y="320675"/>
            <a:ext cx="4686417" cy="640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958" y="4054475"/>
            <a:ext cx="3019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5712393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Déclaration des phrases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ableau </a:t>
            </a:r>
            <a:r>
              <a:rPr lang="fr-FR" sz="2800" dirty="0" smtClean="0">
                <a:latin typeface="+mj-lt"/>
              </a:rPr>
              <a:t>pour déclarer les morceaux de phrases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1 </a:t>
            </a:r>
            <a:r>
              <a:rPr lang="fr-FR" sz="2800" dirty="0" smtClean="0">
                <a:latin typeface="+mj-lt"/>
              </a:rPr>
              <a:t>variable = </a:t>
            </a:r>
            <a:r>
              <a:rPr lang="fr-FR" sz="2800" dirty="0" smtClean="0">
                <a:latin typeface="+mj-lt"/>
              </a:rPr>
              <a:t>1 </a:t>
            </a:r>
            <a:r>
              <a:rPr lang="fr-FR" sz="2800" dirty="0" smtClean="0">
                <a:latin typeface="+mj-lt"/>
              </a:rPr>
              <a:t>tableau</a:t>
            </a: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3 variables par série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7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87" y="243673"/>
            <a:ext cx="4993306" cy="64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1967022"/>
            <a:ext cx="11171722" cy="4890978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800" b="1" dirty="0" smtClean="0">
                <a:latin typeface="+mj-lt"/>
              </a:rPr>
              <a:t>Choix de la série et génération des phrases</a:t>
            </a: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algn="l"/>
            <a:endParaRPr lang="fr-FR" sz="2800" dirty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algn="l"/>
            <a:endParaRPr lang="fr-FR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Décide de la citation à générer en fonction du choix de série (bouton radio) de l’utilisateur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8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87" y="2437662"/>
            <a:ext cx="91440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Génération aléatoire de phrases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Fonction </a:t>
            </a:r>
            <a:r>
              <a:rPr lang="fr-FR" sz="2800" dirty="0" err="1" smtClean="0">
                <a:latin typeface="+mj-lt"/>
              </a:rPr>
              <a:t>Math.random</a:t>
            </a:r>
            <a:r>
              <a:rPr lang="fr-FR" sz="2800" dirty="0" smtClean="0">
                <a:latin typeface="+mj-lt"/>
              </a:rPr>
              <a:t> : génère un chiffre entre 0 et 1		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0,567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Multiplié par le nombre de phrases du tableau : .</a:t>
            </a:r>
            <a:r>
              <a:rPr lang="fr-FR" sz="2800" dirty="0" err="1" smtClean="0">
                <a:latin typeface="+mj-lt"/>
              </a:rPr>
              <a:t>length</a:t>
            </a:r>
            <a:r>
              <a:rPr lang="fr-FR" sz="2800" dirty="0" smtClean="0">
                <a:latin typeface="+mj-lt"/>
              </a:rPr>
              <a:t>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x10 </a:t>
            </a:r>
            <a:r>
              <a:rPr lang="fr-FR" sz="2000" dirty="0">
                <a:solidFill>
                  <a:schemeClr val="accent5"/>
                </a:solidFill>
                <a:latin typeface="+mj-lt"/>
              </a:rPr>
              <a:t>=	5,67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Fonction </a:t>
            </a:r>
            <a:r>
              <a:rPr lang="fr-FR" sz="2800" dirty="0" err="1" smtClean="0">
                <a:latin typeface="+mj-lt"/>
              </a:rPr>
              <a:t>Math.floor</a:t>
            </a:r>
            <a:r>
              <a:rPr lang="fr-FR" sz="2800" dirty="0" smtClean="0">
                <a:latin typeface="+mj-lt"/>
              </a:rPr>
              <a:t> pour récupérer le nombre entier inférieur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5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5"/>
              </a:solidFill>
              <a:latin typeface="+mj-lt"/>
            </a:endParaRPr>
          </a:p>
          <a:p>
            <a:pPr lvl="3" algn="l"/>
            <a:r>
              <a:rPr lang="fr-FR" sz="1200" dirty="0" smtClean="0">
                <a:solidFill>
                  <a:schemeClr val="accent5"/>
                </a:solidFill>
                <a:latin typeface="+mj-lt"/>
              </a:rPr>
              <a:t>								</a:t>
            </a:r>
            <a:r>
              <a:rPr lang="fr-FR" sz="1400" dirty="0" smtClean="0">
                <a:solidFill>
                  <a:schemeClr val="accent5"/>
                </a:solidFill>
                <a:latin typeface="+mj-lt"/>
              </a:rPr>
              <a:t>Récupère le 5</a:t>
            </a:r>
            <a:r>
              <a:rPr lang="fr-FR" sz="1400" baseline="30000" dirty="0" smtClean="0">
                <a:solidFill>
                  <a:schemeClr val="accent5"/>
                </a:solidFill>
                <a:latin typeface="+mj-lt"/>
              </a:rPr>
              <a:t>ème</a:t>
            </a:r>
            <a:r>
              <a:rPr lang="fr-FR" sz="1400" dirty="0" smtClean="0">
                <a:solidFill>
                  <a:schemeClr val="accent5"/>
                </a:solidFill>
                <a:latin typeface="+mj-lt"/>
              </a:rPr>
              <a:t> argument du tableau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9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613"/>
          <a:stretch/>
        </p:blipFill>
        <p:spPr>
          <a:xfrm>
            <a:off x="2596607" y="2945598"/>
            <a:ext cx="7274710" cy="11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6340</TotalTime>
  <Words>266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Générateur de citations de séries</vt:lpstr>
      <vt:lpstr>HTML</vt:lpstr>
      <vt:lpstr>HTML</vt:lpstr>
      <vt:lpstr>HTML</vt:lpstr>
      <vt:lpstr>HTML</vt:lpstr>
      <vt:lpstr>CSS</vt:lpstr>
      <vt:lpstr>JavaScript</vt:lpstr>
      <vt:lpstr>JavaScript</vt:lpstr>
      <vt:lpstr>JavaScript</vt:lpstr>
      <vt:lpstr>JavaScript</vt:lpstr>
      <vt:lpstr>JavaScript</vt:lpstr>
      <vt:lpstr>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Chalets &amp; Caviar</dc:title>
  <dc:creator>Nadia M</dc:creator>
  <cp:lastModifiedBy>Nadia M</cp:lastModifiedBy>
  <cp:revision>113</cp:revision>
  <dcterms:created xsi:type="dcterms:W3CDTF">2019-04-14T02:26:44Z</dcterms:created>
  <dcterms:modified xsi:type="dcterms:W3CDTF">2019-10-15T18:58:56Z</dcterms:modified>
</cp:coreProperties>
</file>