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4.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5.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6.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7.xml" ContentType="application/vnd.openxmlformats-officedocument.theme+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8.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9.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theme/theme10.xml" ContentType="application/vnd.openxmlformats-officedocument.theme+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11.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theme/theme12.xml" ContentType="application/vnd.openxmlformats-officedocument.theme+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6638" r:id="rId1"/>
    <p:sldMasterId id="2147492936" r:id="rId2"/>
    <p:sldMasterId id="2147492986" r:id="rId3"/>
    <p:sldMasterId id="2147492997" r:id="rId4"/>
    <p:sldMasterId id="2147493151" r:id="rId5"/>
    <p:sldMasterId id="2147493188" r:id="rId6"/>
    <p:sldMasterId id="2147493229" r:id="rId7"/>
    <p:sldMasterId id="2147493270" r:id="rId8"/>
    <p:sldMasterId id="2147493315" r:id="rId9"/>
    <p:sldMasterId id="2147493831" r:id="rId10"/>
    <p:sldMasterId id="2147493864" r:id="rId11"/>
    <p:sldMasterId id="2147493902" r:id="rId12"/>
    <p:sldMasterId id="2147493940" r:id="rId13"/>
  </p:sldMasterIdLst>
  <p:notesMasterIdLst>
    <p:notesMasterId r:id="rId22"/>
  </p:notesMasterIdLst>
  <p:handoutMasterIdLst>
    <p:handoutMasterId r:id="rId23"/>
  </p:handoutMasterIdLst>
  <p:sldIdLst>
    <p:sldId id="2142532631" r:id="rId14"/>
    <p:sldId id="2142532453" r:id="rId15"/>
    <p:sldId id="2142532635" r:id="rId16"/>
    <p:sldId id="2142532615" r:id="rId17"/>
    <p:sldId id="2142532624" r:id="rId18"/>
    <p:sldId id="2142532622" r:id="rId19"/>
    <p:sldId id="2142532623" r:id="rId20"/>
    <p:sldId id="2142532630" r:id="rId21"/>
  </p:sldIdLst>
  <p:sldSz cx="9144000" cy="5143500" type="screen16x9"/>
  <p:notesSz cx="6858000" cy="9144000"/>
  <p:defaultTextStyle>
    <a:defPPr>
      <a:defRPr lang="en-US"/>
    </a:defPPr>
    <a:lvl1pPr marL="0" algn="l" defTabSz="455474" rtl="0" eaLnBrk="1" latinLnBrk="0" hangingPunct="1">
      <a:defRPr sz="1800" kern="1200">
        <a:solidFill>
          <a:schemeClr val="tx1"/>
        </a:solidFill>
        <a:latin typeface="+mn-lt"/>
        <a:ea typeface="+mn-ea"/>
        <a:cs typeface="+mn-cs"/>
      </a:defRPr>
    </a:lvl1pPr>
    <a:lvl2pPr marL="455474" algn="l" defTabSz="455474" rtl="0" eaLnBrk="1" latinLnBrk="0" hangingPunct="1">
      <a:defRPr sz="1800" kern="1200">
        <a:solidFill>
          <a:schemeClr val="tx1"/>
        </a:solidFill>
        <a:latin typeface="+mn-lt"/>
        <a:ea typeface="+mn-ea"/>
        <a:cs typeface="+mn-cs"/>
      </a:defRPr>
    </a:lvl2pPr>
    <a:lvl3pPr marL="911160" algn="l" defTabSz="455474" rtl="0" eaLnBrk="1" latinLnBrk="0" hangingPunct="1">
      <a:defRPr sz="1800" kern="1200">
        <a:solidFill>
          <a:schemeClr val="tx1"/>
        </a:solidFill>
        <a:latin typeface="+mn-lt"/>
        <a:ea typeface="+mn-ea"/>
        <a:cs typeface="+mn-cs"/>
      </a:defRPr>
    </a:lvl3pPr>
    <a:lvl4pPr marL="1366704" algn="l" defTabSz="455474" rtl="0" eaLnBrk="1" latinLnBrk="0" hangingPunct="1">
      <a:defRPr sz="1800" kern="1200">
        <a:solidFill>
          <a:schemeClr val="tx1"/>
        </a:solidFill>
        <a:latin typeface="+mn-lt"/>
        <a:ea typeface="+mn-ea"/>
        <a:cs typeface="+mn-cs"/>
      </a:defRPr>
    </a:lvl4pPr>
    <a:lvl5pPr marL="1822319" algn="l" defTabSz="455474" rtl="0" eaLnBrk="1" latinLnBrk="0" hangingPunct="1">
      <a:defRPr sz="1800" kern="1200">
        <a:solidFill>
          <a:schemeClr val="tx1"/>
        </a:solidFill>
        <a:latin typeface="+mn-lt"/>
        <a:ea typeface="+mn-ea"/>
        <a:cs typeface="+mn-cs"/>
      </a:defRPr>
    </a:lvl5pPr>
    <a:lvl6pPr marL="2277792" algn="l" defTabSz="455474" rtl="0" eaLnBrk="1" latinLnBrk="0" hangingPunct="1">
      <a:defRPr sz="1800" kern="1200">
        <a:solidFill>
          <a:schemeClr val="tx1"/>
        </a:solidFill>
        <a:latin typeface="+mn-lt"/>
        <a:ea typeface="+mn-ea"/>
        <a:cs typeface="+mn-cs"/>
      </a:defRPr>
    </a:lvl6pPr>
    <a:lvl7pPr marL="2733291" algn="l" defTabSz="455474" rtl="0" eaLnBrk="1" latinLnBrk="0" hangingPunct="1">
      <a:defRPr sz="1800" kern="1200">
        <a:solidFill>
          <a:schemeClr val="tx1"/>
        </a:solidFill>
        <a:latin typeface="+mn-lt"/>
        <a:ea typeface="+mn-ea"/>
        <a:cs typeface="+mn-cs"/>
      </a:defRPr>
    </a:lvl7pPr>
    <a:lvl8pPr marL="3188918" algn="l" defTabSz="455474" rtl="0" eaLnBrk="1" latinLnBrk="0" hangingPunct="1">
      <a:defRPr sz="1800" kern="1200">
        <a:solidFill>
          <a:schemeClr val="tx1"/>
        </a:solidFill>
        <a:latin typeface="+mn-lt"/>
        <a:ea typeface="+mn-ea"/>
        <a:cs typeface="+mn-cs"/>
      </a:defRPr>
    </a:lvl8pPr>
    <a:lvl9pPr marL="3644482" algn="l" defTabSz="4554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pos="288" userDrawn="1">
          <p15:clr>
            <a:srgbClr val="A4A3A4"/>
          </p15:clr>
        </p15:guide>
        <p15:guide id="3" orient="horz" pos="132" userDrawn="1">
          <p15:clr>
            <a:srgbClr val="A4A3A4"/>
          </p15:clr>
        </p15:guide>
        <p15:guide id="4" pos="5472" userDrawn="1">
          <p15:clr>
            <a:srgbClr val="A4A3A4"/>
          </p15:clr>
        </p15:guide>
        <p15:guide id="5" pos="2880" userDrawn="1">
          <p15:clr>
            <a:srgbClr val="A4A3A4"/>
          </p15:clr>
        </p15:guide>
        <p15:guide id="6"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F62FE"/>
    <a:srgbClr val="063ACA"/>
    <a:srgbClr val="17869C"/>
    <a:srgbClr val="0B9C99"/>
    <a:srgbClr val="586AC4"/>
    <a:srgbClr val="D9D9D9"/>
    <a:srgbClr val="0B7838"/>
    <a:srgbClr val="2A7D99"/>
    <a:srgbClr val="3599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957" autoAdjust="0"/>
    <p:restoredTop sz="66190" autoAdjust="0"/>
  </p:normalViewPr>
  <p:slideViewPr>
    <p:cSldViewPr snapToGrid="0">
      <p:cViewPr varScale="1">
        <p:scale>
          <a:sx n="110" d="100"/>
          <a:sy n="110" d="100"/>
        </p:scale>
        <p:origin x="2120" y="168"/>
      </p:cViewPr>
      <p:guideLst>
        <p:guide orient="horz" pos="300"/>
        <p:guide pos="288"/>
        <p:guide orient="horz" pos="132"/>
        <p:guide pos="5472"/>
        <p:guide pos="2880"/>
        <p:guide orient="horz" pos="1620"/>
      </p:guideLst>
    </p:cSldViewPr>
  </p:slideViewPr>
  <p:outlineViewPr>
    <p:cViewPr>
      <p:scale>
        <a:sx n="33" d="100"/>
        <a:sy n="33" d="100"/>
      </p:scale>
      <p:origin x="0" y="-93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108" d="100"/>
          <a:sy n="108" d="100"/>
        </p:scale>
        <p:origin x="417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A60FC0-8570-E04A-AE66-0B2ED3CCB7B1}" type="datetimeFigureOut">
              <a:rPr lang="en-US" smtClean="0"/>
              <a:t>5/19/20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AC78A7-4B93-714F-9AEA-8AA23B214AF5}" type="slidenum">
              <a:rPr lang="en-US" smtClean="0"/>
              <a:t>‹#›</a:t>
            </a:fld>
            <a:endParaRPr lang="en-US" dirty="0"/>
          </a:p>
        </p:txBody>
      </p:sp>
    </p:spTree>
    <p:extLst>
      <p:ext uri="{BB962C8B-B14F-4D97-AF65-F5344CB8AC3E}">
        <p14:creationId xmlns:p14="http://schemas.microsoft.com/office/powerpoint/2010/main" val="2570687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AFA92B-28F9-2C4C-98F1-1CCBCFDBDF47}" type="datetimeFigureOut">
              <a:rPr lang="en-US" smtClean="0"/>
              <a:t>5/19/20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A23C2C-3334-4B4F-92AB-A790C33FFEE9}" type="slidenum">
              <a:rPr lang="en-US" smtClean="0"/>
              <a:t>‹#›</a:t>
            </a:fld>
            <a:endParaRPr lang="en-US" dirty="0"/>
          </a:p>
        </p:txBody>
      </p:sp>
    </p:spTree>
    <p:extLst>
      <p:ext uri="{BB962C8B-B14F-4D97-AF65-F5344CB8AC3E}">
        <p14:creationId xmlns:p14="http://schemas.microsoft.com/office/powerpoint/2010/main" val="3719515706"/>
      </p:ext>
    </p:extLst>
  </p:cSld>
  <p:clrMap bg1="lt1" tx1="dk1" bg2="lt2" tx2="dk2" accent1="accent1" accent2="accent2" accent3="accent3" accent4="accent4" accent5="accent5" accent6="accent6" hlink="hlink" folHlink="folHlink"/>
  <p:hf hdr="0" ftr="0" dt="0"/>
  <p:notesStyle>
    <a:lvl1pPr marL="0" algn="l" defTabSz="455474" rtl="0" eaLnBrk="1" latinLnBrk="0" hangingPunct="1">
      <a:defRPr sz="1200" kern="1200">
        <a:solidFill>
          <a:schemeClr val="tx1"/>
        </a:solidFill>
        <a:latin typeface="+mn-lt"/>
        <a:ea typeface="+mn-ea"/>
        <a:cs typeface="+mn-cs"/>
      </a:defRPr>
    </a:lvl1pPr>
    <a:lvl2pPr marL="455474" algn="l" defTabSz="455474" rtl="0" eaLnBrk="1" latinLnBrk="0" hangingPunct="1">
      <a:defRPr sz="1200" kern="1200">
        <a:solidFill>
          <a:schemeClr val="tx1"/>
        </a:solidFill>
        <a:latin typeface="+mn-lt"/>
        <a:ea typeface="+mn-ea"/>
        <a:cs typeface="+mn-cs"/>
      </a:defRPr>
    </a:lvl2pPr>
    <a:lvl3pPr marL="911160" algn="l" defTabSz="455474" rtl="0" eaLnBrk="1" latinLnBrk="0" hangingPunct="1">
      <a:defRPr sz="1200" kern="1200">
        <a:solidFill>
          <a:schemeClr val="tx1"/>
        </a:solidFill>
        <a:latin typeface="+mn-lt"/>
        <a:ea typeface="+mn-ea"/>
        <a:cs typeface="+mn-cs"/>
      </a:defRPr>
    </a:lvl3pPr>
    <a:lvl4pPr marL="1366704" algn="l" defTabSz="455474" rtl="0" eaLnBrk="1" latinLnBrk="0" hangingPunct="1">
      <a:defRPr sz="1200" kern="1200">
        <a:solidFill>
          <a:schemeClr val="tx1"/>
        </a:solidFill>
        <a:latin typeface="+mn-lt"/>
        <a:ea typeface="+mn-ea"/>
        <a:cs typeface="+mn-cs"/>
      </a:defRPr>
    </a:lvl4pPr>
    <a:lvl5pPr marL="1822319" algn="l" defTabSz="455474" rtl="0" eaLnBrk="1" latinLnBrk="0" hangingPunct="1">
      <a:defRPr sz="1200" kern="1200">
        <a:solidFill>
          <a:schemeClr val="tx1"/>
        </a:solidFill>
        <a:latin typeface="+mn-lt"/>
        <a:ea typeface="+mn-ea"/>
        <a:cs typeface="+mn-cs"/>
      </a:defRPr>
    </a:lvl5pPr>
    <a:lvl6pPr marL="2277792" algn="l" defTabSz="455474" rtl="0" eaLnBrk="1" latinLnBrk="0" hangingPunct="1">
      <a:defRPr sz="1200" kern="1200">
        <a:solidFill>
          <a:schemeClr val="tx1"/>
        </a:solidFill>
        <a:latin typeface="+mn-lt"/>
        <a:ea typeface="+mn-ea"/>
        <a:cs typeface="+mn-cs"/>
      </a:defRPr>
    </a:lvl6pPr>
    <a:lvl7pPr marL="2733291" algn="l" defTabSz="455474" rtl="0" eaLnBrk="1" latinLnBrk="0" hangingPunct="1">
      <a:defRPr sz="1200" kern="1200">
        <a:solidFill>
          <a:schemeClr val="tx1"/>
        </a:solidFill>
        <a:latin typeface="+mn-lt"/>
        <a:ea typeface="+mn-ea"/>
        <a:cs typeface="+mn-cs"/>
      </a:defRPr>
    </a:lvl7pPr>
    <a:lvl8pPr marL="3188918" algn="l" defTabSz="455474" rtl="0" eaLnBrk="1" latinLnBrk="0" hangingPunct="1">
      <a:defRPr sz="1200" kern="1200">
        <a:solidFill>
          <a:schemeClr val="tx1"/>
        </a:solidFill>
        <a:latin typeface="+mn-lt"/>
        <a:ea typeface="+mn-ea"/>
        <a:cs typeface="+mn-cs"/>
      </a:defRPr>
    </a:lvl8pPr>
    <a:lvl9pPr marL="3644482" algn="l" defTabSz="4554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912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5778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92914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58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solidFill>
                <a:schemeClr val="bg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525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solidFill>
                <a:schemeClr val="bg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121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solidFill>
                <a:schemeClr val="bg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409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5319CC99-7637-4A5D-A536-B7688EFCFD2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7156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7.xml"/><Relationship Id="rId4" Type="http://schemas.openxmlformats.org/officeDocument/2006/relationships/image" Target="../media/image2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Master" Target="../slideMasters/slideMaster8.xml"/><Relationship Id="rId4" Type="http://schemas.openxmlformats.org/officeDocument/2006/relationships/image" Target="../media/image29.emf"/></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9.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10.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0.xml"/></Relationships>
</file>

<file path=ppt/slideLayouts/_rels/slideLayout3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Master" Target="../slideMasters/slideMaster11.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Master" Target="../slideMasters/slideMaster12.xml"/><Relationship Id="rId5" Type="http://schemas.microsoft.com/office/2007/relationships/hdphoto" Target="../media/hdphoto2.wdp"/><Relationship Id="rId4" Type="http://schemas.openxmlformats.org/officeDocument/2006/relationships/image" Target="../media/image37.png"/></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12.xml"/></Relationships>
</file>

<file path=ppt/slideLayouts/_rels/slideLayout40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40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Master" Target="../slideMasters/slideMaster12.xml"/><Relationship Id="rId4" Type="http://schemas.openxmlformats.org/officeDocument/2006/relationships/image" Target="../media/image43.png"/></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3.xml"/></Relationships>
</file>

<file path=ppt/slideLayouts/_rels/slideLayout4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1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409981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61241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1"/>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rgbClr val="031973"/>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13"/>
          <p:cNvSpPr>
            <a:spLocks noGrp="1"/>
          </p:cNvSpPr>
          <p:nvPr>
            <p:ph sz="quarter" idx="19"/>
          </p:nvPr>
        </p:nvSpPr>
        <p:spPr>
          <a:xfrm>
            <a:off x="4572000" y="2570162"/>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6"/>
          <p:cNvSpPr>
            <a:spLocks noGrp="1"/>
          </p:cNvSpPr>
          <p:nvPr>
            <p:ph sz="quarter" idx="20"/>
          </p:nvPr>
        </p:nvSpPr>
        <p:spPr>
          <a:xfrm>
            <a:off x="0" y="2570162"/>
            <a:ext cx="4572000" cy="2573337"/>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4856510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1"/>
          <p:cNvSpPr>
            <a:spLocks noGrp="1"/>
          </p:cNvSpPr>
          <p:nvPr>
            <p:ph type="title"/>
          </p:nvPr>
        </p:nvSpPr>
        <p:spPr>
          <a:xfrm>
            <a:off x="0" y="-1"/>
            <a:ext cx="9144000" cy="2569463"/>
          </a:xfrm>
          <a:solidFill>
            <a:schemeClr val="tx1"/>
          </a:solidFill>
        </p:spPr>
        <p:txBody>
          <a:bodyPr lIns="182880" tIns="164592" rIns="228600" bIns="228600"/>
          <a:lstStyle>
            <a:lvl1pPr>
              <a:defRPr sz="4800"/>
            </a:lvl1pPr>
          </a:lstStyle>
          <a:p>
            <a:r>
              <a:rPr lang="en-US"/>
              <a:t>Click to edit Master title style</a:t>
            </a:r>
            <a:endParaRPr lang="en-US" dirty="0"/>
          </a:p>
        </p:txBody>
      </p:sp>
      <p:sp>
        <p:nvSpPr>
          <p:cNvPr id="11" name="Content Placeholder 10"/>
          <p:cNvSpPr>
            <a:spLocks noGrp="1"/>
          </p:cNvSpPr>
          <p:nvPr>
            <p:ph sz="quarter" idx="18"/>
          </p:nvPr>
        </p:nvSpPr>
        <p:spPr>
          <a:xfrm>
            <a:off x="6858000" y="2570162"/>
            <a:ext cx="2286000" cy="2573338"/>
          </a:xfrm>
          <a:solidFill>
            <a:srgbClr val="6BA5FF"/>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13"/>
          <p:cNvSpPr>
            <a:spLocks noGrp="1"/>
          </p:cNvSpPr>
          <p:nvPr>
            <p:ph sz="quarter" idx="19"/>
          </p:nvPr>
        </p:nvSpPr>
        <p:spPr>
          <a:xfrm>
            <a:off x="2286001" y="2570162"/>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6"/>
          <p:cNvSpPr>
            <a:spLocks noGrp="1"/>
          </p:cNvSpPr>
          <p:nvPr>
            <p:ph sz="quarter" idx="20"/>
          </p:nvPr>
        </p:nvSpPr>
        <p:spPr>
          <a:xfrm>
            <a:off x="0" y="2570162"/>
            <a:ext cx="2286000" cy="2573337"/>
          </a:xfrm>
          <a:solidFill>
            <a:srgbClr val="031973"/>
          </a:solidFill>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39404572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76350"/>
            <a:ext cx="9144000" cy="3867150"/>
          </a:xfrm>
        </p:spPr>
        <p:txBody>
          <a:bodyPr lIns="91440" tIns="91440" rIns="91440" bIns="91440"/>
          <a:lstStyle/>
          <a:p>
            <a:r>
              <a:rPr lang="en-US"/>
              <a:t>Click icon to add picture</a:t>
            </a:r>
          </a:p>
        </p:txBody>
      </p:sp>
      <p:sp>
        <p:nvSpPr>
          <p:cNvPr id="2" name="Title 1"/>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1744294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5148072"/>
          </a:xfrm>
        </p:spPr>
        <p:txBody>
          <a:bodyPr lIns="91440" tIns="91440" rIns="91440" bIns="91440"/>
          <a:lstStyle/>
          <a:p>
            <a:r>
              <a:rPr lang="en-US"/>
              <a:t>Click icon to add picture</a:t>
            </a:r>
          </a:p>
        </p:txBody>
      </p:sp>
      <p:sp>
        <p:nvSpPr>
          <p:cNvPr id="8" name="Text Placeholder 5"/>
          <p:cNvSpPr>
            <a:spLocks noGrp="1"/>
          </p:cNvSpPr>
          <p:nvPr>
            <p:ph type="body" sz="quarter" idx="13"/>
          </p:nvPr>
        </p:nvSpPr>
        <p:spPr>
          <a:xfrm>
            <a:off x="0" y="2581275"/>
            <a:ext cx="2286000" cy="2562225"/>
          </a:xfrm>
          <a:solidFill>
            <a:schemeClr val="bg1"/>
          </a:solidFill>
        </p:spPr>
        <p:txBody>
          <a:bodyPr lIns="228600" tIns="228600" rIns="228600" bIns="2286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2"/>
          </p:nvPr>
        </p:nvSpPr>
        <p:spPr>
          <a:xfrm>
            <a:off x="-2" y="2571750"/>
            <a:ext cx="2569464"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8135226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rgbClr val="031973"/>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rgbClr val="6BA5FF"/>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83922543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15967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28149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248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73168" y="1216152"/>
            <a:ext cx="4142232" cy="3279648"/>
          </a:xfrm>
        </p:spPr>
        <p:txBody>
          <a:bodyPr/>
          <a:lstStyle>
            <a:lvl1pPr>
              <a:defRPr sz="2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89544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a:t>Click icon to add table</a:t>
            </a:r>
          </a:p>
        </p:txBody>
      </p:sp>
    </p:spTree>
    <p:extLst>
      <p:ext uri="{BB962C8B-B14F-4D97-AF65-F5344CB8AC3E}">
        <p14:creationId xmlns:p14="http://schemas.microsoft.com/office/powerpoint/2010/main" val="163597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82686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5009056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74501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219456" y="1261872"/>
            <a:ext cx="4123944" cy="3233928"/>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Edit Master text styles</a:t>
            </a:r>
          </a:p>
        </p:txBody>
      </p:sp>
    </p:spTree>
    <p:extLst>
      <p:ext uri="{BB962C8B-B14F-4D97-AF65-F5344CB8AC3E}">
        <p14:creationId xmlns:p14="http://schemas.microsoft.com/office/powerpoint/2010/main" val="240341508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3" y="2308702"/>
            <a:ext cx="1292094" cy="526097"/>
          </a:xfrm>
          <a:prstGeom prst="rect">
            <a:avLst/>
          </a:prstGeom>
        </p:spPr>
      </p:pic>
    </p:spTree>
    <p:extLst>
      <p:ext uri="{BB962C8B-B14F-4D97-AF65-F5344CB8AC3E}">
        <p14:creationId xmlns:p14="http://schemas.microsoft.com/office/powerpoint/2010/main" val="198802892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2" y="4705351"/>
            <a:ext cx="521589" cy="211455"/>
          </a:xfrm>
          <a:prstGeom prst="rect">
            <a:avLst/>
          </a:prstGeom>
        </p:spPr>
      </p:pic>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13238" y="4316522"/>
            <a:ext cx="685800" cy="635509"/>
          </a:xfrm>
          <a:prstGeom prst="rect">
            <a:avLst/>
          </a:prstGeom>
        </p:spPr>
      </p:pic>
    </p:spTree>
    <p:extLst>
      <p:ext uri="{BB962C8B-B14F-4D97-AF65-F5344CB8AC3E}">
        <p14:creationId xmlns:p14="http://schemas.microsoft.com/office/powerpoint/2010/main" val="38404598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2212247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1429289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61488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06178403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7"/>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72374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249089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28337471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4"/>
            <a:ext cx="4114800" cy="300037"/>
          </a:xfrm>
        </p:spPr>
        <p:txBody>
          <a:bodyPr/>
          <a:lstStyle>
            <a:lvl1pPr>
              <a:defRPr sz="1100"/>
            </a:lvl1pPr>
          </a:lstStyle>
          <a:p>
            <a:pPr lvl="0"/>
            <a:r>
              <a:rPr lang="en-US"/>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6140584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50338670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1"/>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40295154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81329035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59303960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55512342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228600" y="1097280"/>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0"/>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10"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5398528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21955681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24713"/>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8302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152779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52241091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87251708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53712912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92025"/>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2993095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0"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de-DE"/>
              <a:t>IBM Watson / © 2018 IBM Corporation</a:t>
            </a:r>
            <a:endParaRPr lang="en-US"/>
          </a:p>
        </p:txBody>
      </p:sp>
    </p:spTree>
    <p:extLst>
      <p:ext uri="{BB962C8B-B14F-4D97-AF65-F5344CB8AC3E}">
        <p14:creationId xmlns:p14="http://schemas.microsoft.com/office/powerpoint/2010/main" val="2703705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0"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de-DE"/>
              <a:t>IBM Watson / © 2018 IBM Corporation</a:t>
            </a:r>
            <a:endParaRPr lang="en-US"/>
          </a:p>
        </p:txBody>
      </p:sp>
    </p:spTree>
    <p:extLst>
      <p:ext uri="{BB962C8B-B14F-4D97-AF65-F5344CB8AC3E}">
        <p14:creationId xmlns:p14="http://schemas.microsoft.com/office/powerpoint/2010/main" val="25237546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8902117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de-DE"/>
              <a:t>IBM Watson / © 2018 IBM Corporation</a:t>
            </a:r>
            <a:endParaRPr lang="en-US"/>
          </a:p>
        </p:txBody>
      </p:sp>
    </p:spTree>
    <p:extLst>
      <p:ext uri="{BB962C8B-B14F-4D97-AF65-F5344CB8AC3E}">
        <p14:creationId xmlns:p14="http://schemas.microsoft.com/office/powerpoint/2010/main" val="421915376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Tree>
    <p:extLst>
      <p:ext uri="{BB962C8B-B14F-4D97-AF65-F5344CB8AC3E}">
        <p14:creationId xmlns:p14="http://schemas.microsoft.com/office/powerpoint/2010/main" val="183480864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839960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19852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1"/>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400817795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5272152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83876680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2" indent="-117472">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163043153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53475909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256797706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79157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41445571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53106" y="1573759"/>
            <a:ext cx="1636776" cy="1516746"/>
          </a:xfrm>
          <a:prstGeom prst="rect">
            <a:avLst/>
          </a:prstGeom>
        </p:spPr>
      </p:pic>
    </p:spTree>
    <p:extLst>
      <p:ext uri="{BB962C8B-B14F-4D97-AF65-F5344CB8AC3E}">
        <p14:creationId xmlns:p14="http://schemas.microsoft.com/office/powerpoint/2010/main" val="266937981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13239" y="4314619"/>
            <a:ext cx="685799" cy="639314"/>
          </a:xfrm>
          <a:prstGeom prst="rect">
            <a:avLst/>
          </a:prstGeom>
        </p:spPr>
      </p:pic>
    </p:spTree>
    <p:extLst>
      <p:ext uri="{BB962C8B-B14F-4D97-AF65-F5344CB8AC3E}">
        <p14:creationId xmlns:p14="http://schemas.microsoft.com/office/powerpoint/2010/main" val="3287993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576994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
        <p:nvSpPr>
          <p:cNvPr id="7" name="Title 3"/>
          <p:cNvSpPr>
            <a:spLocks noGrp="1"/>
          </p:cNvSpPr>
          <p:nvPr>
            <p:ph type="title"/>
          </p:nvPr>
        </p:nvSpPr>
        <p:spPr>
          <a:xfrm>
            <a:off x="228600" y="203782"/>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247186" y="4270238"/>
            <a:ext cx="826477" cy="735708"/>
          </a:xfrm>
          <a:prstGeom prst="rect">
            <a:avLst/>
          </a:prstGeom>
        </p:spPr>
      </p:pic>
    </p:spTree>
    <p:extLst>
      <p:ext uri="{BB962C8B-B14F-4D97-AF65-F5344CB8AC3E}">
        <p14:creationId xmlns:p14="http://schemas.microsoft.com/office/powerpoint/2010/main" val="331565746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7079163" y="0"/>
            <a:ext cx="2064836" cy="51435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Rectangle 1"/>
          <p:cNvSpPr/>
          <p:nvPr userDrawn="1"/>
        </p:nvSpPr>
        <p:spPr>
          <a:xfrm>
            <a:off x="-7437" y="0"/>
            <a:ext cx="7086600" cy="51435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4" name="Title 3"/>
          <p:cNvSpPr>
            <a:spLocks noGrp="1"/>
          </p:cNvSpPr>
          <p:nvPr>
            <p:ph type="title"/>
          </p:nvPr>
        </p:nvSpPr>
        <p:spPr>
          <a:xfrm>
            <a:off x="221163" y="203782"/>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1163" y="4828032"/>
            <a:ext cx="6400800" cy="137160"/>
          </a:xfrm>
        </p:spPr>
        <p:txBody>
          <a:bodyPr/>
          <a:lstStyle>
            <a:lvl1pPr>
              <a:defRPr>
                <a:solidFill>
                  <a:schemeClr val="bg2"/>
                </a:solidFill>
              </a:defRPr>
            </a:lvl1pPr>
          </a:lstStyle>
          <a:p>
            <a:r>
              <a:rPr lang="en-US"/>
              <a:t>IBM Watson / © 2018 IBM Corporation</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05802" y="4314619"/>
            <a:ext cx="685799" cy="639314"/>
          </a:xfrm>
          <a:prstGeom prst="rect">
            <a:avLst/>
          </a:prstGeom>
        </p:spPr>
      </p:pic>
    </p:spTree>
    <p:extLst>
      <p:ext uri="{BB962C8B-B14F-4D97-AF65-F5344CB8AC3E}">
        <p14:creationId xmlns:p14="http://schemas.microsoft.com/office/powerpoint/2010/main" val="51342969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13239" y="4314619"/>
            <a:ext cx="685799" cy="639314"/>
          </a:xfrm>
          <a:prstGeom prst="rect">
            <a:avLst/>
          </a:prstGeom>
        </p:spPr>
      </p:pic>
    </p:spTree>
    <p:extLst>
      <p:ext uri="{BB962C8B-B14F-4D97-AF65-F5344CB8AC3E}">
        <p14:creationId xmlns:p14="http://schemas.microsoft.com/office/powerpoint/2010/main" val="373912716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70145426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Click to 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52225521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17119129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49397525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7"/>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25360151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61806377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4"/>
            <a:ext cx="4114800" cy="300037"/>
          </a:xfrm>
        </p:spPr>
        <p:txBody>
          <a:bodyPr/>
          <a:lstStyle>
            <a:lvl1pPr>
              <a:defRPr sz="1100"/>
            </a:lvl1pPr>
          </a:lstStyle>
          <a:p>
            <a:pPr lvl="0"/>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523628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56026200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82347459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1"/>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10845382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60457992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28666802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45250843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80"/>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0"/>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46900590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60287049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124713"/>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64402268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78404267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714615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951068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53609322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42214987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1"/>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0"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90241740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0"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08964862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27634203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17881965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235900023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76030159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1"/>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1536463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818796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452392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98054429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2" indent="-117472">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54322792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162397918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400229027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33856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spTree>
    <p:extLst>
      <p:ext uri="{BB962C8B-B14F-4D97-AF65-F5344CB8AC3E}">
        <p14:creationId xmlns:p14="http://schemas.microsoft.com/office/powerpoint/2010/main" val="351734376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 © 2018 IBM Corporation</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53106" y="1573759"/>
            <a:ext cx="1637786" cy="1526772"/>
          </a:xfrm>
          <a:prstGeom prst="rect">
            <a:avLst/>
          </a:prstGeom>
        </p:spPr>
      </p:pic>
    </p:spTree>
    <p:extLst>
      <p:ext uri="{BB962C8B-B14F-4D97-AF65-F5344CB8AC3E}">
        <p14:creationId xmlns:p14="http://schemas.microsoft.com/office/powerpoint/2010/main" val="390240278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x">
  <p:cSld name="1_title, image">
    <p:spTree>
      <p:nvGrpSpPr>
        <p:cNvPr id="1" name=""/>
        <p:cNvGrpSpPr/>
        <p:nvPr/>
      </p:nvGrpSpPr>
      <p:grpSpPr>
        <a:xfrm>
          <a:off x="0" y="0"/>
          <a:ext cx="0" cy="0"/>
          <a:chOff x="0" y="0"/>
          <a:chExt cx="0" cy="0"/>
        </a:xfrm>
      </p:grpSpPr>
      <p:sp>
        <p:nvSpPr>
          <p:cNvPr id="171" name="Shape 171" descr="Picture Placeholder 7"/>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172" name="Shape 172"/>
          <p:cNvSpPr>
            <a:spLocks noGrp="1"/>
          </p:cNvSpPr>
          <p:nvPr>
            <p:ph type="title"/>
          </p:nvPr>
        </p:nvSpPr>
        <p:spPr>
          <a:xfrm>
            <a:off x="228600" y="127001"/>
            <a:ext cx="4114800" cy="4402900"/>
          </a:xfrm>
          <a:prstGeom prst="rect">
            <a:avLst/>
          </a:prstGeom>
        </p:spPr>
        <p:txBody>
          <a:bodyPr>
            <a:normAutofit/>
          </a:bodyPr>
          <a:lstStyle/>
          <a:p>
            <a:r>
              <a:t>Title Text</a:t>
            </a:r>
          </a:p>
        </p:txBody>
      </p:sp>
      <p:sp>
        <p:nvSpPr>
          <p:cNvPr id="173" name="Shape 17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37813368"/>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9F54-05BE-5E46-8E37-1B4DA7A38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3BFDEA-A8CD-2E4C-95A3-B93A767C508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7DAB26-752A-DD4D-87DE-4CD74F0CDE5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BB2A15-584B-AF42-A1E7-BFAAFB76D05C}"/>
              </a:ext>
            </a:extLst>
          </p:cNvPr>
          <p:cNvSpPr>
            <a:spLocks noGrp="1"/>
          </p:cNvSpPr>
          <p:nvPr>
            <p:ph type="dt" sz="half" idx="10"/>
          </p:nvPr>
        </p:nvSpPr>
        <p:spPr/>
        <p:txBody>
          <a:bodyPr/>
          <a:lstStyle/>
          <a:p>
            <a:fld id="{69A67635-4DBD-914F-BD8A-A91073AE2019}" type="datetimeFigureOut">
              <a:rPr lang="en-US" smtClean="0"/>
              <a:t>5/19/20</a:t>
            </a:fld>
            <a:endParaRPr lang="en-US"/>
          </a:p>
        </p:txBody>
      </p:sp>
      <p:sp>
        <p:nvSpPr>
          <p:cNvPr id="6" name="Footer Placeholder 5">
            <a:extLst>
              <a:ext uri="{FF2B5EF4-FFF2-40B4-BE49-F238E27FC236}">
                <a16:creationId xmlns:a16="http://schemas.microsoft.com/office/drawing/2014/main" id="{B7FDA487-FD97-814E-BCFA-5E235E95D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1C27E-7F93-5647-A7D4-8ACB156CD6C1}"/>
              </a:ext>
            </a:extLst>
          </p:cNvPr>
          <p:cNvSpPr>
            <a:spLocks noGrp="1"/>
          </p:cNvSpPr>
          <p:nvPr>
            <p:ph type="sldNum" sz="quarter" idx="12"/>
          </p:nvPr>
        </p:nvSpPr>
        <p:spPr/>
        <p:txBody>
          <a:bodyPr/>
          <a:lstStyle/>
          <a:p>
            <a:fld id="{B69B32A5-85F0-644B-A4C6-30D0825FB636}" type="slidenum">
              <a:rPr lang="en-US" smtClean="0"/>
              <a:t>‹#›</a:t>
            </a:fld>
            <a:endParaRPr lang="en-US"/>
          </a:p>
        </p:txBody>
      </p:sp>
    </p:spTree>
    <p:extLst>
      <p:ext uri="{BB962C8B-B14F-4D97-AF65-F5344CB8AC3E}">
        <p14:creationId xmlns:p14="http://schemas.microsoft.com/office/powerpoint/2010/main" val="136396915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9" name="Picture 8" descr="ibm_gry.png"/>
          <p:cNvPicPr>
            <a:picLocks noChangeAspect="1"/>
          </p:cNvPicPr>
          <p:nvPr userDrawn="1"/>
        </p:nvPicPr>
        <p:blipFill>
          <a:blip r:embed="rId3" cstate="email">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10" name="Picture 9"/>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
        <p:nvSpPr>
          <p:cNvPr id="8" name="Footer Placeholder 2">
            <a:extLst>
              <a:ext uri="{FF2B5EF4-FFF2-40B4-BE49-F238E27FC236}">
                <a16:creationId xmlns:a16="http://schemas.microsoft.com/office/drawing/2014/main" id="{E2DA1590-826C-F04C-A66A-D76F5ED80E5E}"/>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204588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405847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
        <p:nvSpPr>
          <p:cNvPr id="6" name="Footer Placeholder 2">
            <a:extLst>
              <a:ext uri="{FF2B5EF4-FFF2-40B4-BE49-F238E27FC236}">
                <a16:creationId xmlns:a16="http://schemas.microsoft.com/office/drawing/2014/main" id="{D9B94779-2C44-D449-8A3D-25800F614343}"/>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65076240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2">
            <a:extLst>
              <a:ext uri="{FF2B5EF4-FFF2-40B4-BE49-F238E27FC236}">
                <a16:creationId xmlns:a16="http://schemas.microsoft.com/office/drawing/2014/main" id="{B757E023-09BD-1747-9D14-2861DF84A490}"/>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25615085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Footer Placeholder 2">
            <a:extLst>
              <a:ext uri="{FF2B5EF4-FFF2-40B4-BE49-F238E27FC236}">
                <a16:creationId xmlns:a16="http://schemas.microsoft.com/office/drawing/2014/main" id="{D4592DF9-EC97-594E-8D61-201EA75FD19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15408120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
        <p:nvSpPr>
          <p:cNvPr id="7" name="Footer Placeholder 2">
            <a:extLst>
              <a:ext uri="{FF2B5EF4-FFF2-40B4-BE49-F238E27FC236}">
                <a16:creationId xmlns:a16="http://schemas.microsoft.com/office/drawing/2014/main" id="{C09CA90E-0BA6-AC41-A9E5-9BB65C85BF03}"/>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81178627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a:extLst>
              <a:ext uri="{FF2B5EF4-FFF2-40B4-BE49-F238E27FC236}">
                <a16:creationId xmlns:a16="http://schemas.microsoft.com/office/drawing/2014/main" id="{63BAB463-0CB5-FB4B-9F62-3C3E1B9249DB}"/>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94882636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2">
            <a:extLst>
              <a:ext uri="{FF2B5EF4-FFF2-40B4-BE49-F238E27FC236}">
                <a16:creationId xmlns:a16="http://schemas.microsoft.com/office/drawing/2014/main" id="{3DDA6DC9-56BA-BE4A-A75E-3C6A31EABAB5}"/>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12836924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2">
            <a:extLst>
              <a:ext uri="{FF2B5EF4-FFF2-40B4-BE49-F238E27FC236}">
                <a16:creationId xmlns:a16="http://schemas.microsoft.com/office/drawing/2014/main" id="{018938B9-7262-0F4B-863C-08FB79917EF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86681970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2">
            <a:extLst>
              <a:ext uri="{FF2B5EF4-FFF2-40B4-BE49-F238E27FC236}">
                <a16:creationId xmlns:a16="http://schemas.microsoft.com/office/drawing/2014/main" id="{BA910B37-6D98-CF49-97B8-47015B2F0DC5}"/>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87075280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2">
            <a:extLst>
              <a:ext uri="{FF2B5EF4-FFF2-40B4-BE49-F238E27FC236}">
                <a16:creationId xmlns:a16="http://schemas.microsoft.com/office/drawing/2014/main" id="{41B93837-3ABD-9A47-874C-45538467E25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74615914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a:extLst>
              <a:ext uri="{FF2B5EF4-FFF2-40B4-BE49-F238E27FC236}">
                <a16:creationId xmlns:a16="http://schemas.microsoft.com/office/drawing/2014/main" id="{0E2340BC-3603-1D4E-81B3-6438FA06557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0678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433545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04538069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2">
            <a:extLst>
              <a:ext uri="{FF2B5EF4-FFF2-40B4-BE49-F238E27FC236}">
                <a16:creationId xmlns:a16="http://schemas.microsoft.com/office/drawing/2014/main" id="{A3B5D456-AC2C-1B45-95E3-1CEB95266A88}"/>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91120288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a:extLst>
              <a:ext uri="{FF2B5EF4-FFF2-40B4-BE49-F238E27FC236}">
                <a16:creationId xmlns:a16="http://schemas.microsoft.com/office/drawing/2014/main" id="{4AA442C7-D319-2242-B382-5ABD3D273925}"/>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80399553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D288C065-D4FC-CA4B-B428-A6975D3ED47B}"/>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43974807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A089F78E-D8C8-C044-8F9A-3F6D084064EE}"/>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5614139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2">
            <a:extLst>
              <a:ext uri="{FF2B5EF4-FFF2-40B4-BE49-F238E27FC236}">
                <a16:creationId xmlns:a16="http://schemas.microsoft.com/office/drawing/2014/main" id="{5F30A09E-9ADD-5640-99B0-069E09EEDE2C}"/>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71246808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2">
            <a:extLst>
              <a:ext uri="{FF2B5EF4-FFF2-40B4-BE49-F238E27FC236}">
                <a16:creationId xmlns:a16="http://schemas.microsoft.com/office/drawing/2014/main" id="{B3346DA6-89D9-A249-A264-0C62317C8994}"/>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7991247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a:extLst>
              <a:ext uri="{FF2B5EF4-FFF2-40B4-BE49-F238E27FC236}">
                <a16:creationId xmlns:a16="http://schemas.microsoft.com/office/drawing/2014/main" id="{987EABBF-A08E-A446-8328-6095001183D6}"/>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58276792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a:extLst>
              <a:ext uri="{FF2B5EF4-FFF2-40B4-BE49-F238E27FC236}">
                <a16:creationId xmlns:a16="http://schemas.microsoft.com/office/drawing/2014/main" id="{A979F9A9-4777-C840-8A92-3350ADA6A0C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49529588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Footer Placeholder 2">
            <a:extLst>
              <a:ext uri="{FF2B5EF4-FFF2-40B4-BE49-F238E27FC236}">
                <a16:creationId xmlns:a16="http://schemas.microsoft.com/office/drawing/2014/main" id="{BD1D207A-B9E9-8042-A30F-568655EE3873}"/>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93009422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2">
            <a:extLst>
              <a:ext uri="{FF2B5EF4-FFF2-40B4-BE49-F238E27FC236}">
                <a16:creationId xmlns:a16="http://schemas.microsoft.com/office/drawing/2014/main" id="{1A34F355-A275-AC46-8421-51ADC9673381}"/>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2">
                    <a:lumMod val="95000"/>
                  </a:schemeClr>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230456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4202560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dirty="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2">
            <a:extLst>
              <a:ext uri="{FF2B5EF4-FFF2-40B4-BE49-F238E27FC236}">
                <a16:creationId xmlns:a16="http://schemas.microsoft.com/office/drawing/2014/main" id="{F02754EB-8601-7E45-B930-926AE4F6818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2">
                    <a:lumMod val="95000"/>
                  </a:schemeClr>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34779068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2">
            <a:extLst>
              <a:ext uri="{FF2B5EF4-FFF2-40B4-BE49-F238E27FC236}">
                <a16:creationId xmlns:a16="http://schemas.microsoft.com/office/drawing/2014/main" id="{9AA1D43B-331A-7E43-9F6B-E3A92E219320}"/>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11948953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2">
            <a:extLst>
              <a:ext uri="{FF2B5EF4-FFF2-40B4-BE49-F238E27FC236}">
                <a16:creationId xmlns:a16="http://schemas.microsoft.com/office/drawing/2014/main" id="{AE5D8E70-E74C-0B46-98AB-B45DAA07F7A0}"/>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2">
                    <a:lumMod val="95000"/>
                  </a:schemeClr>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80212610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9" name="Footer Placeholder 2">
            <a:extLst>
              <a:ext uri="{FF2B5EF4-FFF2-40B4-BE49-F238E27FC236}">
                <a16:creationId xmlns:a16="http://schemas.microsoft.com/office/drawing/2014/main" id="{B74D38C9-B3E2-B046-BC11-990BDB0002B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2">
                    <a:lumMod val="95000"/>
                  </a:schemeClr>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66199082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2">
            <a:extLst>
              <a:ext uri="{FF2B5EF4-FFF2-40B4-BE49-F238E27FC236}">
                <a16:creationId xmlns:a16="http://schemas.microsoft.com/office/drawing/2014/main" id="{016262FD-B0AF-B646-BB20-8DC095C9BFE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00524194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2">
            <a:extLst>
              <a:ext uri="{FF2B5EF4-FFF2-40B4-BE49-F238E27FC236}">
                <a16:creationId xmlns:a16="http://schemas.microsoft.com/office/drawing/2014/main" id="{48A5FA0A-E88B-6D4B-B3CD-E0EDF444F3B8}"/>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77512540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2B692AD9-6AE2-4348-B988-CC8C42EB3FE2}"/>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14509025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9" name="Footer Placeholder 2">
            <a:extLst>
              <a:ext uri="{FF2B5EF4-FFF2-40B4-BE49-F238E27FC236}">
                <a16:creationId xmlns:a16="http://schemas.microsoft.com/office/drawing/2014/main" id="{8AFE8830-E5A5-D247-9E17-D6BDEC44635E}"/>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81872385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2">
            <a:extLst>
              <a:ext uri="{FF2B5EF4-FFF2-40B4-BE49-F238E27FC236}">
                <a16:creationId xmlns:a16="http://schemas.microsoft.com/office/drawing/2014/main" id="{FC36F97C-F50F-2449-8AE7-CEF650FB0ED5}"/>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48037299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9" name="Footer Placeholder 2">
            <a:extLst>
              <a:ext uri="{FF2B5EF4-FFF2-40B4-BE49-F238E27FC236}">
                <a16:creationId xmlns:a16="http://schemas.microsoft.com/office/drawing/2014/main" id="{85F89017-A2E8-FD4D-89D7-18C8B0EA6D0F}"/>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794680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11460780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2">
            <a:extLst>
              <a:ext uri="{FF2B5EF4-FFF2-40B4-BE49-F238E27FC236}">
                <a16:creationId xmlns:a16="http://schemas.microsoft.com/office/drawing/2014/main" id="{DFCE0F54-BEEB-DE47-A993-0126E6C93EC7}"/>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403795947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A89278-EE03-1243-890A-2C86D4E1F20A}"/>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79945362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8" name="Footer Placeholder 2">
            <a:extLst>
              <a:ext uri="{FF2B5EF4-FFF2-40B4-BE49-F238E27FC236}">
                <a16:creationId xmlns:a16="http://schemas.microsoft.com/office/drawing/2014/main" id="{FD9FD83D-F795-4246-ACFB-C552D9CF3B64}"/>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142031132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
        <p:nvSpPr>
          <p:cNvPr id="7" name="Footer Placeholder 2">
            <a:extLst>
              <a:ext uri="{FF2B5EF4-FFF2-40B4-BE49-F238E27FC236}">
                <a16:creationId xmlns:a16="http://schemas.microsoft.com/office/drawing/2014/main" id="{A1DACAE7-F89C-6249-8892-841AE1085DC6}"/>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374987906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3" name="Content Placeholder 2"/>
          <p:cNvSpPr>
            <a:spLocks noGrp="1"/>
          </p:cNvSpPr>
          <p:nvPr>
            <p:ph idx="1" hasCustomPrompt="1"/>
          </p:nvPr>
        </p:nvSpPr>
        <p:spPr/>
        <p:txBody>
          <a:bodyPr/>
          <a:lstStyle>
            <a:lvl1pPr>
              <a:defRPr b="1"/>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9919699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Chapter Divider 2">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02517" y="297664"/>
            <a:ext cx="3018185" cy="390917"/>
          </a:xfrm>
        </p:spPr>
        <p:txBody>
          <a:bodyPr>
            <a:noAutofit/>
          </a:bodyPr>
          <a:lstStyle>
            <a:lvl1pPr marL="0" indent="0" fontAlgn="t">
              <a:lnSpc>
                <a:spcPct val="90000"/>
              </a:lnSpc>
              <a:spcBef>
                <a:spcPts val="0"/>
              </a:spcBef>
              <a:buFontTx/>
              <a:buNone/>
              <a:defRPr sz="2600" baseline="0">
                <a:solidFill>
                  <a:schemeClr val="bg1"/>
                </a:solidFill>
                <a:latin typeface="Arial" charset="0"/>
              </a:defRPr>
            </a:lvl1pPr>
          </a:lstStyle>
          <a:p>
            <a:r>
              <a:rPr lang="en-US" dirty="0"/>
              <a:t>Chapter Divider 2</a:t>
            </a:r>
          </a:p>
        </p:txBody>
      </p:sp>
      <p:sp>
        <p:nvSpPr>
          <p:cNvPr id="11" name="Text Placeholder 15"/>
          <p:cNvSpPr>
            <a:spLocks noGrp="1"/>
          </p:cNvSpPr>
          <p:nvPr>
            <p:ph type="body" sz="quarter" idx="12" hasCustomPrompt="1"/>
          </p:nvPr>
        </p:nvSpPr>
        <p:spPr>
          <a:xfrm>
            <a:off x="202517" y="706796"/>
            <a:ext cx="3018185" cy="390917"/>
          </a:xfrm>
        </p:spPr>
        <p:txBody>
          <a:bodyPr>
            <a:noAutofit/>
          </a:bodyPr>
          <a:lstStyle>
            <a:lvl1pPr marL="0" indent="0" fontAlgn="t">
              <a:lnSpc>
                <a:spcPct val="90000"/>
              </a:lnSpc>
              <a:spcBef>
                <a:spcPts val="0"/>
              </a:spcBef>
              <a:buFontTx/>
              <a:buNone/>
              <a:defRPr sz="2600" baseline="0">
                <a:solidFill>
                  <a:schemeClr val="bg1"/>
                </a:solidFill>
                <a:latin typeface="Arial" charset="0"/>
              </a:defRPr>
            </a:lvl1pPr>
          </a:lstStyle>
          <a:p>
            <a:r>
              <a:rPr lang="en-US" dirty="0"/>
              <a:t>Subhead</a:t>
            </a:r>
          </a:p>
        </p:txBody>
      </p:sp>
    </p:spTree>
    <p:extLst>
      <p:ext uri="{BB962C8B-B14F-4D97-AF65-F5344CB8AC3E}">
        <p14:creationId xmlns:p14="http://schemas.microsoft.com/office/powerpoint/2010/main" val="178748153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pic>
        <p:nvPicPr>
          <p:cNvPr id="7" name="Picture" descr="IBM 8-bar logo"/>
          <p:cNvPicPr>
            <a:picLocks noChangeAspect="1"/>
          </p:cNvPicPr>
          <p:nvPr userDrawn="1"/>
        </p:nvPicPr>
        <p:blipFill>
          <a:blip/>
          <a:stretch>
            <a:fillRect/>
          </a:stretch>
        </p:blipFill>
        <p:spPr>
          <a:xfrm>
            <a:off x="8393812" y="4693078"/>
            <a:ext cx="521589" cy="206791"/>
          </a:xfrm>
          <a:prstGeom prst="rect">
            <a:avLst/>
          </a:prstGeom>
        </p:spPr>
      </p:pic>
    </p:spTree>
    <p:extLst>
      <p:ext uri="{BB962C8B-B14F-4D97-AF65-F5344CB8AC3E}">
        <p14:creationId xmlns:p14="http://schemas.microsoft.com/office/powerpoint/2010/main" val="161428891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1998531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339460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7" y="219457"/>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709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37960889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7" y="219457"/>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2567118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2"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610898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4"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324432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1379366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943833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8130061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42560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5466902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581974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7155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201667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179148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4815353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591688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198400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4"/>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5518161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4"/>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4"/>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800727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3477724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2"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4"/>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282196519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605255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9820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057322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963033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6083337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6450240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62413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2979386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00958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4"/>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9"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149326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2211990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1_Cover Slide_Blue_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7" y="0"/>
            <a:ext cx="9143107" cy="5143500"/>
          </a:xfrm>
          <a:prstGeom prst="rect">
            <a:avLst/>
          </a:prstGeom>
        </p:spPr>
      </p:pic>
      <p:sp>
        <p:nvSpPr>
          <p:cNvPr id="10" name="Title 3"/>
          <p:cNvSpPr>
            <a:spLocks noGrp="1"/>
          </p:cNvSpPr>
          <p:nvPr>
            <p:ph type="title"/>
          </p:nvPr>
        </p:nvSpPr>
        <p:spPr>
          <a:xfrm>
            <a:off x="228600"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sp>
        <p:nvSpPr>
          <p:cNvPr id="13"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t>Think 2020 / DOC ID / Month XX, 2020 / © 2020 IBM Corporation</a:t>
            </a:r>
            <a:endParaRPr lang="en-US" dirty="0"/>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06410" y="4671187"/>
            <a:ext cx="608991" cy="246888"/>
          </a:xfrm>
          <a:prstGeom prst="rect">
            <a:avLst/>
          </a:prstGeom>
        </p:spPr>
      </p:pic>
      <p:sp>
        <p:nvSpPr>
          <p:cNvPr id="12" name="Footer Placeholder 1"/>
          <p:cNvSpPr txBox="1">
            <a:spLocks/>
          </p:cNvSpPr>
          <p:nvPr userDrawn="1"/>
        </p:nvSpPr>
        <p:spPr>
          <a:xfrm>
            <a:off x="8120274" y="-939370"/>
            <a:ext cx="966353" cy="689508"/>
          </a:xfrm>
          <a:prstGeom prst="rect">
            <a:avLst/>
          </a:prstGeom>
        </p:spPr>
        <p:txBody>
          <a:bodyPr vert="horz" lIns="0" tIns="0" rIns="0" bIns="0" rtlCol="0" anchor="t" anchorCtr="0"/>
          <a:lstStyle>
            <a:defPPr>
              <a:defRPr lang="en-US"/>
            </a:defPPr>
            <a:lvl1pPr marL="0" algn="l" defTabSz="685800" rtl="0" eaLnBrk="1" latinLnBrk="0" hangingPunct="1">
              <a:defRPr sz="600" kern="1200" baseline="0">
                <a:solidFill>
                  <a:schemeClr val="bg2"/>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de-DE" sz="1200" b="1" i="0" dirty="0">
                <a:latin typeface="IBM Plex Sans" charset="0"/>
                <a:ea typeface="IBM Plex Sans" charset="0"/>
                <a:cs typeface="IBM Plex Sans" charset="0"/>
              </a:rPr>
              <a:t>Think</a:t>
            </a:r>
            <a:br>
              <a:rPr lang="de-DE" sz="1200" b="1" i="0" dirty="0">
                <a:latin typeface="IBM Plex Sans" charset="0"/>
                <a:ea typeface="IBM Plex Sans" charset="0"/>
                <a:cs typeface="IBM Plex Sans" charset="0"/>
              </a:rPr>
            </a:br>
            <a:r>
              <a:rPr lang="de-DE" sz="1200" b="1" i="0" dirty="0">
                <a:latin typeface="IBM Plex Sans" charset="0"/>
                <a:ea typeface="IBM Plex Sans" charset="0"/>
                <a:cs typeface="IBM Plex Sans" charset="0"/>
              </a:rPr>
              <a:t>Digital</a:t>
            </a:r>
          </a:p>
          <a:p>
            <a:r>
              <a:rPr lang="de-DE" sz="1200" b="1" i="0" dirty="0">
                <a:latin typeface="IBM Plex Sans" charset="0"/>
                <a:ea typeface="IBM Plex Sans" charset="0"/>
                <a:cs typeface="IBM Plex Sans" charset="0"/>
              </a:rPr>
              <a:t>Event</a:t>
            </a:r>
          </a:p>
          <a:p>
            <a:r>
              <a:rPr lang="de-DE" sz="1200" b="1" i="0" dirty="0">
                <a:latin typeface="IBM Plex Sans" charset="0"/>
                <a:ea typeface="IBM Plex Sans" charset="0"/>
                <a:cs typeface="IBM Plex Sans" charset="0"/>
              </a:rPr>
              <a:t>Experience</a:t>
            </a:r>
            <a:endParaRPr lang="en-US" sz="1200" b="1" i="0" dirty="0">
              <a:latin typeface="IBM Plex Sans" charset="0"/>
              <a:ea typeface="IBM Plex Sans" charset="0"/>
              <a:cs typeface="IBM Plex Sans" charset="0"/>
            </a:endParaRPr>
          </a:p>
        </p:txBody>
      </p:sp>
      <p:pic>
        <p:nvPicPr>
          <p:cNvPr id="15" name="Picture 1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28792" y="219202"/>
            <a:ext cx="786609" cy="199898"/>
          </a:xfrm>
          <a:prstGeom prst="rect">
            <a:avLst/>
          </a:prstGeom>
        </p:spPr>
      </p:pic>
      <p:sp>
        <p:nvSpPr>
          <p:cNvPr id="17" name="Footer Placeholder 1"/>
          <p:cNvSpPr txBox="1">
            <a:spLocks/>
          </p:cNvSpPr>
          <p:nvPr userDrawn="1"/>
        </p:nvSpPr>
        <p:spPr>
          <a:xfrm>
            <a:off x="8120274" y="573627"/>
            <a:ext cx="966353" cy="689508"/>
          </a:xfrm>
          <a:prstGeom prst="rect">
            <a:avLst/>
          </a:prstGeom>
        </p:spPr>
        <p:txBody>
          <a:bodyPr vert="horz" lIns="0" tIns="0" rIns="0" bIns="0" rtlCol="0" anchor="t" anchorCtr="0"/>
          <a:lstStyle>
            <a:defPPr>
              <a:defRPr lang="en-US"/>
            </a:defPPr>
            <a:lvl1pPr marL="0" algn="l" defTabSz="685800" rtl="0" eaLnBrk="1" latinLnBrk="0" hangingPunct="1">
              <a:defRPr sz="600" kern="1200" baseline="0">
                <a:solidFill>
                  <a:schemeClr val="bg2"/>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de-DE" sz="1200" b="1" i="0" dirty="0">
                <a:latin typeface="IBM Plex Sans" charset="0"/>
                <a:ea typeface="IBM Plex Sans" charset="0"/>
                <a:cs typeface="IBM Plex Sans" charset="0"/>
              </a:rPr>
              <a:t>Digital</a:t>
            </a:r>
          </a:p>
          <a:p>
            <a:r>
              <a:rPr lang="de-DE" sz="1200" b="1" i="0" dirty="0">
                <a:latin typeface="IBM Plex Sans" charset="0"/>
                <a:ea typeface="IBM Plex Sans" charset="0"/>
                <a:cs typeface="IBM Plex Sans" charset="0"/>
              </a:rPr>
              <a:t>Event</a:t>
            </a:r>
          </a:p>
          <a:p>
            <a:r>
              <a:rPr lang="de-DE" sz="1200" b="1" i="0" dirty="0">
                <a:latin typeface="IBM Plex Sans" charset="0"/>
                <a:ea typeface="IBM Plex Sans" charset="0"/>
                <a:cs typeface="IBM Plex Sans" charset="0"/>
              </a:rPr>
              <a:t>Experience</a:t>
            </a:r>
            <a:endParaRPr lang="en-US" sz="1200" b="1" i="0" dirty="0">
              <a:latin typeface="IBM Plex Sans" charset="0"/>
              <a:ea typeface="IBM Plex Sans" charset="0"/>
              <a:cs typeface="IBM Plex Sans" charset="0"/>
            </a:endParaRPr>
          </a:p>
        </p:txBody>
      </p:sp>
    </p:spTree>
    <p:extLst>
      <p:ext uri="{BB962C8B-B14F-4D97-AF65-F5344CB8AC3E}">
        <p14:creationId xmlns:p14="http://schemas.microsoft.com/office/powerpoint/2010/main" val="173026129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6858000" y="4826480"/>
            <a:ext cx="2057400" cy="137160"/>
          </a:xfrm>
          <a:prstGeom prst="rect">
            <a:avLst/>
          </a:prstGeom>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p>
            <a:r>
              <a:rPr lang="en-US" dirty="0"/>
              <a:t>Group Name / DOC ID / Month XX, 2017 / © 2017 IBM Corporation</a:t>
            </a:r>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30715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192149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x">
  <p:cSld name="1_title, text (two columns)">
    <p:spTree>
      <p:nvGrpSpPr>
        <p:cNvPr id="1" name=""/>
        <p:cNvGrpSpPr/>
        <p:nvPr/>
      </p:nvGrpSpPr>
      <p:grpSpPr>
        <a:xfrm>
          <a:off x="0" y="0"/>
          <a:ext cx="0" cy="0"/>
          <a:chOff x="0" y="0"/>
          <a:chExt cx="0" cy="0"/>
        </a:xfrm>
      </p:grpSpPr>
      <p:sp>
        <p:nvSpPr>
          <p:cNvPr id="172" name="Title Text"/>
          <p:cNvSpPr txBox="1">
            <a:spLocks noGrp="1"/>
          </p:cNvSpPr>
          <p:nvPr>
            <p:ph type="title"/>
          </p:nvPr>
        </p:nvSpPr>
        <p:spPr>
          <a:xfrm>
            <a:off x="210313" y="137669"/>
            <a:ext cx="4142233" cy="804673"/>
          </a:xfrm>
          <a:prstGeom prst="rect">
            <a:avLst/>
          </a:prstGeom>
        </p:spPr>
        <p:txBody>
          <a:bodyPr>
            <a:normAutofit/>
          </a:bodyPr>
          <a:lstStyle>
            <a:lvl1pPr>
              <a:defRPr>
                <a:latin typeface="IBM Plex Sans"/>
                <a:ea typeface="IBM Plex Sans"/>
                <a:cs typeface="IBM Plex Sans"/>
                <a:sym typeface="IBM Plex Sans"/>
              </a:defRPr>
            </a:lvl1pPr>
          </a:lstStyle>
          <a:p>
            <a:r>
              <a:t>Title Text</a:t>
            </a: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4" name="Body Level One…"/>
          <p:cNvSpPr txBox="1">
            <a:spLocks noGrp="1"/>
          </p:cNvSpPr>
          <p:nvPr>
            <p:ph type="body" sz="half" idx="1"/>
          </p:nvPr>
        </p:nvSpPr>
        <p:spPr>
          <a:xfrm>
            <a:off x="4791456" y="1243584"/>
            <a:ext cx="4123876" cy="3252216"/>
          </a:xfrm>
          <a:prstGeom prst="rect">
            <a:avLst/>
          </a:prstGeom>
        </p:spPr>
        <p:txBody>
          <a:bodyPr>
            <a:normAutofit/>
          </a:bodyPr>
          <a:lstStyle>
            <a:lvl1pPr>
              <a:defRPr>
                <a:latin typeface="IBM Plex Sans"/>
                <a:ea typeface="IBM Plex Sans"/>
                <a:cs typeface="IBM Plex Sans"/>
                <a:sym typeface="IBM Plex Sans"/>
              </a:defRPr>
            </a:lvl1pPr>
            <a:lvl2pPr>
              <a:defRPr>
                <a:latin typeface="IBM Plex Sans"/>
                <a:ea typeface="IBM Plex Sans"/>
                <a:cs typeface="IBM Plex Sans"/>
                <a:sym typeface="IBM Plex Sans"/>
              </a:defRPr>
            </a:lvl2pPr>
            <a:lvl3pPr>
              <a:defRPr>
                <a:latin typeface="IBM Plex Sans"/>
                <a:ea typeface="IBM Plex Sans"/>
                <a:cs typeface="IBM Plex Sans"/>
                <a:sym typeface="IBM Plex Sans"/>
              </a:defRPr>
            </a:lvl3pPr>
            <a:lvl4pPr>
              <a:defRPr>
                <a:latin typeface="IBM Plex Sans"/>
                <a:ea typeface="IBM Plex Sans"/>
                <a:cs typeface="IBM Plex Sans"/>
                <a:sym typeface="IBM Plex Sans"/>
              </a:defRPr>
            </a:lvl4pPr>
            <a:lvl5pPr>
              <a:defRPr>
                <a:latin typeface="IBM Plex Sans"/>
                <a:ea typeface="IBM Plex Sans"/>
                <a:cs typeface="IBM Plex Sans"/>
                <a:sym typeface="IBM Plex Sans"/>
              </a:defRPr>
            </a:lvl5pPr>
          </a:lstStyle>
          <a:p>
            <a:r>
              <a:t>Body Level One</a:t>
            </a:r>
          </a:p>
          <a:p>
            <a:pPr lvl="1"/>
            <a:r>
              <a:t>Body Level Two</a:t>
            </a:r>
          </a:p>
          <a:p>
            <a:pPr lvl="2"/>
            <a:r>
              <a:t>Body Level Three</a:t>
            </a:r>
          </a:p>
          <a:p>
            <a:pPr lvl="3"/>
            <a:r>
              <a:t>Body Level Four</a:t>
            </a:r>
          </a:p>
          <a:p>
            <a:pPr lvl="4"/>
            <a:r>
              <a:t>Body Level Five</a:t>
            </a:r>
          </a:p>
        </p:txBody>
      </p:sp>
      <p:sp>
        <p:nvSpPr>
          <p:cNvPr id="175" name="Rectangle"/>
          <p:cNvSpPr>
            <a:spLocks noGrp="1"/>
          </p:cNvSpPr>
          <p:nvPr>
            <p:ph type="body" sz="half" idx="13"/>
          </p:nvPr>
        </p:nvSpPr>
        <p:spPr>
          <a:xfrm>
            <a:off x="219456" y="1243584"/>
            <a:ext cx="4123945" cy="3252216"/>
          </a:xfrm>
          <a:prstGeom prst="rect">
            <a:avLst/>
          </a:prstGeom>
        </p:spPr>
        <p:txBody>
          <a:bodyPr>
            <a:normAutofit/>
          </a:bodyPr>
          <a:lstStyle/>
          <a:p>
            <a:pPr>
              <a:defRPr>
                <a:latin typeface="IBM Plex Sans"/>
                <a:ea typeface="IBM Plex Sans"/>
                <a:cs typeface="IBM Plex Sans"/>
                <a:sym typeface="IBM Plex Sans"/>
              </a:defRPr>
            </a:pPr>
            <a:endParaRPr/>
          </a:p>
        </p:txBody>
      </p:sp>
    </p:spTree>
    <p:extLst>
      <p:ext uri="{BB962C8B-B14F-4D97-AF65-F5344CB8AC3E}">
        <p14:creationId xmlns:p14="http://schemas.microsoft.com/office/powerpoint/2010/main" val="2120937196"/>
      </p:ext>
    </p:extLst>
  </p:cSld>
  <p:clrMapOvr>
    <a:masterClrMapping/>
  </p:clrMapOvr>
  <p:transition spd="med"/>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C305F-E6BF-B643-91F9-CE23F806B256}"/>
              </a:ext>
            </a:extLst>
          </p:cNvPr>
          <p:cNvSpPr>
            <a:spLocks noGrp="1"/>
          </p:cNvSpPr>
          <p:nvPr>
            <p:ph type="dt" sz="half" idx="10"/>
          </p:nvPr>
        </p:nvSpPr>
        <p:spPr>
          <a:xfrm>
            <a:off x="285751" y="4870564"/>
            <a:ext cx="2056805" cy="273844"/>
          </a:xfrm>
          <a:prstGeom prst="rect">
            <a:avLst/>
          </a:prstGeom>
        </p:spPr>
        <p:txBody>
          <a:bodyPr/>
          <a:lstStyle/>
          <a:p>
            <a:fld id="{6A2D1DB1-56B4-9E4A-8825-EB1A1D90F837}" type="datetimeFigureOut">
              <a:rPr lang="en-US" smtClean="0"/>
              <a:t>5/19/20</a:t>
            </a:fld>
            <a:endParaRPr lang="en-US" dirty="0"/>
          </a:p>
        </p:txBody>
      </p:sp>
      <p:sp>
        <p:nvSpPr>
          <p:cNvPr id="3" name="Footer Placeholder 2">
            <a:extLst>
              <a:ext uri="{FF2B5EF4-FFF2-40B4-BE49-F238E27FC236}">
                <a16:creationId xmlns:a16="http://schemas.microsoft.com/office/drawing/2014/main" id="{ACE414D8-ED00-BD4E-81D5-E3C5311E73D2}"/>
              </a:ext>
            </a:extLst>
          </p:cNvPr>
          <p:cNvSpPr>
            <a:spLocks noGrp="1"/>
          </p:cNvSpPr>
          <p:nvPr>
            <p:ph type="ftr" sz="quarter" idx="11"/>
          </p:nvPr>
        </p:nvSpPr>
        <p:spPr>
          <a:xfrm>
            <a:off x="3029150" y="4857750"/>
            <a:ext cx="3085703" cy="273844"/>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BF2033E-A5A0-664E-B2AD-2BA9CFD111C1}"/>
              </a:ext>
            </a:extLst>
          </p:cNvPr>
          <p:cNvSpPr>
            <a:spLocks noGrp="1"/>
          </p:cNvSpPr>
          <p:nvPr>
            <p:ph type="sldNum" sz="quarter" idx="12"/>
          </p:nvPr>
        </p:nvSpPr>
        <p:spPr>
          <a:xfrm>
            <a:off x="6458149" y="4858405"/>
            <a:ext cx="2056804" cy="273844"/>
          </a:xfrm>
          <a:prstGeom prst="rect">
            <a:avLst/>
          </a:prstGeom>
        </p:spPr>
        <p:txBody>
          <a:bodyPr/>
          <a:lstStyle/>
          <a:p>
            <a:fld id="{55BA0ECD-8FBB-9A42-96B4-97AAC75EB651}" type="slidenum">
              <a:rPr lang="en-US" smtClean="0"/>
              <a:t>‹#›</a:t>
            </a:fld>
            <a:endParaRPr lang="en-US" dirty="0"/>
          </a:p>
        </p:txBody>
      </p:sp>
    </p:spTree>
    <p:extLst>
      <p:ext uri="{BB962C8B-B14F-4D97-AF65-F5344CB8AC3E}">
        <p14:creationId xmlns:p14="http://schemas.microsoft.com/office/powerpoint/2010/main" val="150569135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x">
  <p:cSld name="Half_06">
    <p:bg>
      <p:bgPr>
        <a:solidFill>
          <a:srgbClr val="FFFFFF"/>
        </a:solidFill>
        <a:effectLst/>
      </p:bgPr>
    </p:bg>
    <p:spTree>
      <p:nvGrpSpPr>
        <p:cNvPr id="1" name=""/>
        <p:cNvGrpSpPr/>
        <p:nvPr/>
      </p:nvGrpSpPr>
      <p:grpSpPr>
        <a:xfrm>
          <a:off x="0" y="0"/>
          <a:ext cx="0" cy="0"/>
          <a:chOff x="0" y="0"/>
          <a:chExt cx="0" cy="0"/>
        </a:xfrm>
      </p:grpSpPr>
      <p:sp>
        <p:nvSpPr>
          <p:cNvPr id="1262" name="4:9"/>
          <p:cNvSpPr>
            <a:spLocks noGrp="1"/>
          </p:cNvSpPr>
          <p:nvPr>
            <p:ph type="body" sz="half" idx="13"/>
          </p:nvPr>
        </p:nvSpPr>
        <p:spPr>
          <a:xfrm>
            <a:off x="2283954" y="0"/>
            <a:ext cx="2286001" cy="5143500"/>
          </a:xfrm>
          <a:prstGeom prst="rect">
            <a:avLst/>
          </a:prstGeom>
          <a:solidFill>
            <a:srgbClr val="ECECEC"/>
          </a:solidFill>
          <a:ln w="3175"/>
        </p:spPr>
        <p:txBody>
          <a:bodyPr lIns="19050" tIns="19050" rIns="19050" bIns="19050" anchor="ctr"/>
          <a:lstStyle>
            <a:lvl1pPr algn="ctr" defTabSz="171446">
              <a:lnSpc>
                <a:spcPts val="1000"/>
              </a:lnSpc>
              <a:spcBef>
                <a:spcPts val="0"/>
              </a:spcBef>
              <a:defRPr sz="700">
                <a:solidFill>
                  <a:srgbClr val="000000"/>
                </a:solidFill>
                <a:latin typeface="+mj-lt"/>
                <a:ea typeface="+mj-ea"/>
                <a:cs typeface="+mj-cs"/>
                <a:sym typeface="Helvetica"/>
              </a:defRPr>
            </a:lvl1pPr>
          </a:lstStyle>
          <a:p>
            <a:r>
              <a:t>4:9</a:t>
            </a:r>
          </a:p>
        </p:txBody>
      </p:sp>
      <p:sp>
        <p:nvSpPr>
          <p:cNvPr id="1263" name="4:9"/>
          <p:cNvSpPr>
            <a:spLocks noGrp="1"/>
          </p:cNvSpPr>
          <p:nvPr>
            <p:ph type="body" sz="half" idx="14"/>
          </p:nvPr>
        </p:nvSpPr>
        <p:spPr>
          <a:xfrm>
            <a:off x="4569954" y="0"/>
            <a:ext cx="2286001" cy="5143500"/>
          </a:xfrm>
          <a:prstGeom prst="rect">
            <a:avLst/>
          </a:prstGeom>
          <a:solidFill>
            <a:srgbClr val="E0E0E0"/>
          </a:solidFill>
          <a:ln w="3175"/>
        </p:spPr>
        <p:txBody>
          <a:bodyPr lIns="19050" tIns="19050" rIns="19050" bIns="19050" anchor="ctr"/>
          <a:lstStyle>
            <a:lvl1pPr algn="ctr" defTabSz="171446">
              <a:lnSpc>
                <a:spcPts val="1000"/>
              </a:lnSpc>
              <a:spcBef>
                <a:spcPts val="0"/>
              </a:spcBef>
              <a:defRPr sz="700">
                <a:solidFill>
                  <a:srgbClr val="000000"/>
                </a:solidFill>
                <a:latin typeface="+mj-lt"/>
                <a:ea typeface="+mj-ea"/>
                <a:cs typeface="+mj-cs"/>
                <a:sym typeface="Helvetica"/>
              </a:defRPr>
            </a:lvl1pPr>
          </a:lstStyle>
          <a:p>
            <a:r>
              <a:t>4:9</a:t>
            </a:r>
          </a:p>
        </p:txBody>
      </p:sp>
      <p:sp>
        <p:nvSpPr>
          <p:cNvPr id="1264" name="4:9"/>
          <p:cNvSpPr>
            <a:spLocks noGrp="1"/>
          </p:cNvSpPr>
          <p:nvPr>
            <p:ph type="body" sz="half" idx="15"/>
          </p:nvPr>
        </p:nvSpPr>
        <p:spPr>
          <a:xfrm>
            <a:off x="6855954" y="0"/>
            <a:ext cx="2286001" cy="5143500"/>
          </a:xfrm>
          <a:prstGeom prst="rect">
            <a:avLst/>
          </a:prstGeom>
          <a:solidFill>
            <a:srgbClr val="959595"/>
          </a:solidFill>
          <a:ln w="3175"/>
        </p:spPr>
        <p:txBody>
          <a:bodyPr lIns="19050" tIns="19050" rIns="19050" bIns="19050" anchor="ctr"/>
          <a:lstStyle>
            <a:lvl1pPr algn="ctr" defTabSz="171446">
              <a:lnSpc>
                <a:spcPts val="1000"/>
              </a:lnSpc>
              <a:spcBef>
                <a:spcPts val="0"/>
              </a:spcBef>
              <a:defRPr sz="700">
                <a:solidFill>
                  <a:srgbClr val="000000"/>
                </a:solidFill>
                <a:latin typeface="+mj-lt"/>
                <a:ea typeface="+mj-ea"/>
                <a:cs typeface="+mj-cs"/>
                <a:sym typeface="Helvetica"/>
              </a:defRPr>
            </a:lvl1pPr>
          </a:lstStyle>
          <a:p>
            <a:r>
              <a:t>4:9</a:t>
            </a:r>
          </a:p>
        </p:txBody>
      </p:sp>
      <p:sp>
        <p:nvSpPr>
          <p:cNvPr id="1265" name="Rectangle"/>
          <p:cNvSpPr>
            <a:spLocks noGrp="1"/>
          </p:cNvSpPr>
          <p:nvPr>
            <p:ph type="body" sz="half" idx="16"/>
          </p:nvPr>
        </p:nvSpPr>
        <p:spPr>
          <a:xfrm>
            <a:off x="-2047" y="0"/>
            <a:ext cx="2286001" cy="5143500"/>
          </a:xfrm>
          <a:prstGeom prst="rect">
            <a:avLst/>
          </a:prstGeom>
          <a:solidFill>
            <a:srgbClr val="F9F9F9"/>
          </a:solidFill>
          <a:ln w="3175"/>
        </p:spPr>
        <p:txBody>
          <a:bodyPr lIns="19050" tIns="19050" rIns="19050" bIns="19050" anchor="ctr"/>
          <a:lstStyle>
            <a:lvl1pPr algn="ctr" defTabSz="232172">
              <a:spcBef>
                <a:spcPts val="0"/>
              </a:spcBef>
              <a:defRPr sz="600">
                <a:solidFill>
                  <a:srgbClr val="000000"/>
                </a:solidFill>
                <a:latin typeface="+mj-lt"/>
                <a:ea typeface="+mj-ea"/>
                <a:cs typeface="+mj-cs"/>
                <a:sym typeface="Helvetica"/>
              </a:defRPr>
            </a:lvl1pPr>
          </a:lstStyle>
          <a:p>
            <a:pPr algn="ctr" defTabSz="309562">
              <a:spcBef>
                <a:spcPts val="0"/>
              </a:spcBef>
              <a:defRPr sz="600">
                <a:solidFill>
                  <a:srgbClr val="000000"/>
                </a:solidFill>
                <a:latin typeface="+mj-lt"/>
                <a:ea typeface="+mj-ea"/>
                <a:cs typeface="+mj-cs"/>
                <a:sym typeface="Helvetica"/>
              </a:defRPr>
            </a:pPr>
            <a:endParaRPr/>
          </a:p>
        </p:txBody>
      </p:sp>
      <p:sp>
        <p:nvSpPr>
          <p:cNvPr id="1266" name="Section Title Subtitle…"/>
          <p:cNvSpPr>
            <a:spLocks noGrp="1"/>
          </p:cNvSpPr>
          <p:nvPr>
            <p:ph type="body" sz="quarter" idx="17"/>
          </p:nvPr>
        </p:nvSpPr>
        <p:spPr>
          <a:xfrm>
            <a:off x="139405" y="147637"/>
            <a:ext cx="1572974" cy="1786066"/>
          </a:xfrm>
          <a:prstGeom prst="rect">
            <a:avLst/>
          </a:prstGeom>
        </p:spPr>
        <p:txBody>
          <a:bodyPr>
            <a:spAutoFit/>
          </a:bodyPr>
          <a:lstStyle>
            <a:lvl1pPr defTabSz="128588">
              <a:lnSpc>
                <a:spcPts val="750"/>
              </a:lnSpc>
              <a:spcBef>
                <a:spcPts val="0"/>
              </a:spcBef>
              <a:defRPr sz="700" b="1">
                <a:solidFill>
                  <a:srgbClr val="000000"/>
                </a:solidFill>
                <a:latin typeface="+mj-lt"/>
                <a:ea typeface="+mj-ea"/>
                <a:cs typeface="+mj-cs"/>
                <a:sym typeface="Helvetica"/>
              </a:defRPr>
            </a:lvl1pPr>
          </a:lstStyle>
          <a:p>
            <a:pPr defTabSz="171450">
              <a:lnSpc>
                <a:spcPts val="1000"/>
              </a:lnSpc>
              <a:spcBef>
                <a:spcPts val="0"/>
              </a:spcBef>
              <a:defRPr sz="700" b="1">
                <a:solidFill>
                  <a:srgbClr val="000000"/>
                </a:solidFill>
                <a:latin typeface="+mj-lt"/>
                <a:ea typeface="+mj-ea"/>
                <a:cs typeface="+mj-cs"/>
                <a:sym typeface="Helvetica"/>
              </a:defRPr>
            </a:pPr>
            <a:r>
              <a:t>Section Title</a:t>
            </a:r>
            <a:br/>
            <a:r>
              <a:rPr b="0"/>
              <a:t>Subtitle</a:t>
            </a:r>
          </a:p>
          <a:p>
            <a:pPr defTabSz="171450">
              <a:lnSpc>
                <a:spcPts val="1000"/>
              </a:lnSpc>
              <a:spcBef>
                <a:spcPts val="0"/>
              </a:spcBef>
              <a:defRPr sz="700">
                <a:solidFill>
                  <a:srgbClr val="000000"/>
                </a:solidFill>
                <a:latin typeface="+mj-lt"/>
                <a:ea typeface="+mj-ea"/>
                <a:cs typeface="+mj-cs"/>
                <a:sym typeface="Helvetica"/>
              </a:defRPr>
            </a:pPr>
            <a:endParaRPr b="0"/>
          </a:p>
          <a:p>
            <a:pPr defTabSz="171450">
              <a:lnSpc>
                <a:spcPts val="1000"/>
              </a:lnSpc>
              <a:spcBef>
                <a:spcPts val="0"/>
              </a:spcBef>
              <a:defRPr sz="700">
                <a:solidFill>
                  <a:srgbClr val="000000"/>
                </a:solidFill>
                <a:latin typeface="+mj-lt"/>
                <a:ea typeface="+mj-ea"/>
                <a:cs typeface="+mj-cs"/>
                <a:sym typeface="Helvetica"/>
              </a:defRPr>
            </a:pPr>
            <a:r>
              <a:t>Copy to come lorem ipsum dolor sit amet nonummy ut wisi consectetuer laoreet volat put lex corper. Lorpsum dolor sit amet nonummy ut wisi consectetuer laoreet volat put lex cormet noper.</a:t>
            </a:r>
          </a:p>
          <a:p>
            <a:pPr defTabSz="171450">
              <a:lnSpc>
                <a:spcPts val="1000"/>
              </a:lnSpc>
              <a:spcBef>
                <a:spcPts val="0"/>
              </a:spcBef>
              <a:defRPr sz="700">
                <a:solidFill>
                  <a:srgbClr val="000000"/>
                </a:solidFill>
                <a:latin typeface="+mj-lt"/>
                <a:ea typeface="+mj-ea"/>
                <a:cs typeface="+mj-cs"/>
                <a:sym typeface="Helvetica"/>
              </a:defRPr>
            </a:pPr>
            <a:endParaRPr/>
          </a:p>
          <a:p>
            <a:pPr defTabSz="171450">
              <a:lnSpc>
                <a:spcPts val="1000"/>
              </a:lnSpc>
              <a:spcBef>
                <a:spcPts val="0"/>
              </a:spcBef>
              <a:defRPr sz="700">
                <a:solidFill>
                  <a:srgbClr val="000000"/>
                </a:solidFill>
                <a:latin typeface="+mj-lt"/>
                <a:ea typeface="+mj-ea"/>
                <a:cs typeface="+mj-cs"/>
                <a:sym typeface="Helvetica"/>
              </a:defRPr>
            </a:pPr>
            <a:r>
              <a:t>What consectetuer laoreet volat put lex corper. Lorpsum dolor sit amet nonummy ut wisi consectetuer laoreet volat put lex cormet noper.</a:t>
            </a:r>
          </a:p>
        </p:txBody>
      </p:sp>
      <p:sp>
        <p:nvSpPr>
          <p:cNvPr id="1268" name="Slide Number"/>
          <p:cNvSpPr>
            <a:spLocks noGrp="1"/>
          </p:cNvSpPr>
          <p:nvPr>
            <p:ph type="sldNum" sz="quarter" idx="2"/>
          </p:nvPr>
        </p:nvSpPr>
        <p:spPr>
          <a:xfrm>
            <a:off x="4480667" y="4905376"/>
            <a:ext cx="177903" cy="177800"/>
          </a:xfrm>
          <a:prstGeom prst="rect">
            <a:avLst/>
          </a:prstGeom>
        </p:spPr>
        <p:txBody>
          <a:bodyPr lIns="19050" tIns="19050" rIns="19050" bIns="19050" anchor="t"/>
          <a:lstStyle>
            <a:lvl1pPr algn="ctr" defTabSz="309554">
              <a:defRPr sz="90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130096510"/>
      </p:ext>
    </p:extLst>
  </p:cSld>
  <p:clrMapOvr>
    <a:masterClrMapping/>
  </p:clrMapOvr>
  <p:transition spd="med"/>
</p:sldLayout>
</file>

<file path=ppt/slideLayouts/slideLayout263.xml><?xml version="1.0" encoding="utf-8"?>
<p:sldLayout xmlns:a="http://schemas.openxmlformats.org/drawingml/2006/main" xmlns:r="http://schemas.openxmlformats.org/officeDocument/2006/relationships" xmlns:p="http://schemas.openxmlformats.org/presentationml/2006/main">
  <p:cSld name="1_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IN">
                <a:solidFill>
                  <a:srgbClr val="000000"/>
                </a:solidFill>
              </a:rPr>
              <a:t>IBM Cloud / DOC ID / Month XX, 2017 / © 2017 IBM Corporation</a:t>
            </a:r>
            <a:endParaRPr lang="en-US">
              <a:solidFill>
                <a:srgbClr val="000000"/>
              </a:solidFill>
            </a:endParaRPr>
          </a:p>
        </p:txBody>
      </p:sp>
    </p:spTree>
    <p:extLst>
      <p:ext uri="{BB962C8B-B14F-4D97-AF65-F5344CB8AC3E}">
        <p14:creationId xmlns:p14="http://schemas.microsoft.com/office/powerpoint/2010/main" val="373774226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12_divi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490107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9" name="Footer Placeholder 3">
            <a:extLst>
              <a:ext uri="{FF2B5EF4-FFF2-40B4-BE49-F238E27FC236}">
                <a16:creationId xmlns:a16="http://schemas.microsoft.com/office/drawing/2014/main" id="{565D3243-3237-4F62-9A31-7AB57CDB07C7}"/>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15656036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
        <p:nvSpPr>
          <p:cNvPr id="7" name="Footer Placeholder 3">
            <a:extLst>
              <a:ext uri="{FF2B5EF4-FFF2-40B4-BE49-F238E27FC236}">
                <a16:creationId xmlns:a16="http://schemas.microsoft.com/office/drawing/2014/main" id="{4C3E1A78-9E39-4FBB-9855-B5B74BB5CB56}"/>
              </a:ext>
            </a:extLst>
          </p:cNvPr>
          <p:cNvSpPr>
            <a:spLocks noGrp="1"/>
          </p:cNvSpPr>
          <p:nvPr>
            <p:ph type="ftr" sz="quarter" idx="12"/>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67098393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
        <p:nvSpPr>
          <p:cNvPr id="9" name="Footer Placeholder 3">
            <a:extLst>
              <a:ext uri="{FF2B5EF4-FFF2-40B4-BE49-F238E27FC236}">
                <a16:creationId xmlns:a16="http://schemas.microsoft.com/office/drawing/2014/main" id="{60B01D91-9439-4C67-8615-17DD8C2A84FA}"/>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20339479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7" name="Footer Placeholder 3">
            <a:extLst>
              <a:ext uri="{FF2B5EF4-FFF2-40B4-BE49-F238E27FC236}">
                <a16:creationId xmlns:a16="http://schemas.microsoft.com/office/drawing/2014/main" id="{6B53F547-EF50-40B6-9E01-28AA4BCAFD72}"/>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73591977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
        <p:nvSpPr>
          <p:cNvPr id="10" name="Footer Placeholder 3">
            <a:extLst>
              <a:ext uri="{FF2B5EF4-FFF2-40B4-BE49-F238E27FC236}">
                <a16:creationId xmlns:a16="http://schemas.microsoft.com/office/drawing/2014/main" id="{CB56CA4F-FBDA-43B7-A7A9-EA7122A69E07}"/>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561850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676086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75193F03-D801-4D32-A6EC-D32BB24AD651}"/>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91271909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0010C1D4-D9AA-48A0-91AB-6CBC5741E3C7}"/>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47644741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8" name="Footer Placeholder 3">
            <a:extLst>
              <a:ext uri="{FF2B5EF4-FFF2-40B4-BE49-F238E27FC236}">
                <a16:creationId xmlns:a16="http://schemas.microsoft.com/office/drawing/2014/main" id="{9E97E43F-A6B2-4B29-846C-1DDF2B65F103}"/>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73034094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7ED8BDC9-78D2-4696-8315-542F5E095D3A}"/>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19563450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049755A7-0136-4448-9F89-1618FEBEDD4E}"/>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48025179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B6D075E6-1F7F-42FC-A2D2-2BB9080015F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54073789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3">
            <a:extLst>
              <a:ext uri="{FF2B5EF4-FFF2-40B4-BE49-F238E27FC236}">
                <a16:creationId xmlns:a16="http://schemas.microsoft.com/office/drawing/2014/main" id="{7EED6B77-60C6-4DC4-9ADF-7DE5229636B4}"/>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92641167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39DAD422-03B2-469F-BD2A-1E32D4C055B1}"/>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92071455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3">
            <a:extLst>
              <a:ext uri="{FF2B5EF4-FFF2-40B4-BE49-F238E27FC236}">
                <a16:creationId xmlns:a16="http://schemas.microsoft.com/office/drawing/2014/main" id="{5E42D5FF-2981-4174-851B-6C038140C2BF}"/>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86364524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E2E6BE1D-D146-4E07-81F5-202061425CA5}"/>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481572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829202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9" name="Footer Placeholder 3">
            <a:extLst>
              <a:ext uri="{FF2B5EF4-FFF2-40B4-BE49-F238E27FC236}">
                <a16:creationId xmlns:a16="http://schemas.microsoft.com/office/drawing/2014/main" id="{925C0326-BDE5-4751-B9A2-3C5A94C4B31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63586435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Footer Placeholder 3">
            <a:extLst>
              <a:ext uri="{FF2B5EF4-FFF2-40B4-BE49-F238E27FC236}">
                <a16:creationId xmlns:a16="http://schemas.microsoft.com/office/drawing/2014/main" id="{49A108FF-4A00-44E0-A5CA-E292B0B3706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06778668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139A95E7-CFE3-46DA-BE14-BFF1A6DC3C5F}"/>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23646466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E07CDFEE-B85C-40A7-847C-8BEBA28D2706}"/>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50509655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1" name="Footer Placeholder 3">
            <a:extLst>
              <a:ext uri="{FF2B5EF4-FFF2-40B4-BE49-F238E27FC236}">
                <a16:creationId xmlns:a16="http://schemas.microsoft.com/office/drawing/2014/main" id="{6C7684D9-3706-480E-A3F7-BC835E725911}"/>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91408388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11" name="Footer Placeholder 3">
            <a:extLst>
              <a:ext uri="{FF2B5EF4-FFF2-40B4-BE49-F238E27FC236}">
                <a16:creationId xmlns:a16="http://schemas.microsoft.com/office/drawing/2014/main" id="{E969E03B-8722-4F10-BF3E-4FCED421664C}"/>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57143432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11" name="Footer Placeholder 3">
            <a:extLst>
              <a:ext uri="{FF2B5EF4-FFF2-40B4-BE49-F238E27FC236}">
                <a16:creationId xmlns:a16="http://schemas.microsoft.com/office/drawing/2014/main" id="{6D89927C-C3E2-4FA8-87FA-877C5625F3E4}"/>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72538420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7" name="Footer Placeholder 3">
            <a:extLst>
              <a:ext uri="{FF2B5EF4-FFF2-40B4-BE49-F238E27FC236}">
                <a16:creationId xmlns:a16="http://schemas.microsoft.com/office/drawing/2014/main" id="{36A36FAE-0D0F-437A-BC7B-B77C3FBE1388}"/>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429433570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BDD65B3A-22E7-4032-8CA7-43D81B75D70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44363215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9" name="Footer Placeholder 3">
            <a:extLst>
              <a:ext uri="{FF2B5EF4-FFF2-40B4-BE49-F238E27FC236}">
                <a16:creationId xmlns:a16="http://schemas.microsoft.com/office/drawing/2014/main" id="{AED17E2C-BD80-4FE7-893E-5BFA7146EAF0}"/>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501528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84466257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3">
            <a:extLst>
              <a:ext uri="{FF2B5EF4-FFF2-40B4-BE49-F238E27FC236}">
                <a16:creationId xmlns:a16="http://schemas.microsoft.com/office/drawing/2014/main" id="{CB2D227A-9BC9-49F0-9B55-FE707EE4BC6B}"/>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708803035"/>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8D83D59D-521D-4A39-8083-D79F6A95BCBC}"/>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64356107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3">
            <a:extLst>
              <a:ext uri="{FF2B5EF4-FFF2-40B4-BE49-F238E27FC236}">
                <a16:creationId xmlns:a16="http://schemas.microsoft.com/office/drawing/2014/main" id="{42703E52-57B9-4DB3-8288-DAFA5D769FBD}"/>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50359223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9" name="Footer Placeholder 3">
            <a:extLst>
              <a:ext uri="{FF2B5EF4-FFF2-40B4-BE49-F238E27FC236}">
                <a16:creationId xmlns:a16="http://schemas.microsoft.com/office/drawing/2014/main" id="{E345F8EA-93FB-43C9-91A6-FAE1B4AD9FFF}"/>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266396679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DC97EB2F-390D-4213-B7F1-7E13CBE2DADB}"/>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12891200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3">
            <a:extLst>
              <a:ext uri="{FF2B5EF4-FFF2-40B4-BE49-F238E27FC236}">
                <a16:creationId xmlns:a16="http://schemas.microsoft.com/office/drawing/2014/main" id="{CB74E5EF-21FF-455B-8BD0-9AA42D8FD144}"/>
              </a:ext>
            </a:extLst>
          </p:cNvPr>
          <p:cNvSpPr>
            <a:spLocks noGrp="1"/>
          </p:cNvSpPr>
          <p:nvPr>
            <p:ph type="ftr" sz="quarter" idx="11"/>
          </p:nvPr>
        </p:nvSpPr>
        <p:spPr>
          <a:xfrm>
            <a:off x="228600" y="4815424"/>
            <a:ext cx="6400800" cy="148216"/>
          </a:xfrm>
          <a:prstGeom prst="rect">
            <a:avLst/>
          </a:prstGeom>
        </p:spPr>
        <p:txBody>
          <a:bodyPr/>
          <a:lstStyle/>
          <a:p>
            <a:r>
              <a:rPr lang="de-DE" dirty="0"/>
              <a:t>IBM Corporation</a:t>
            </a:r>
            <a:endParaRPr lang="en-US" dirty="0"/>
          </a:p>
        </p:txBody>
      </p:sp>
    </p:spTree>
    <p:extLst>
      <p:ext uri="{BB962C8B-B14F-4D97-AF65-F5344CB8AC3E}">
        <p14:creationId xmlns:p14="http://schemas.microsoft.com/office/powerpoint/2010/main" val="15623056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a:extLst>
              <a:ext uri="{FF2B5EF4-FFF2-40B4-BE49-F238E27FC236}">
                <a16:creationId xmlns:a16="http://schemas.microsoft.com/office/drawing/2014/main" id="{1CC72E08-54ED-4453-B95A-D93ADB6A523E}"/>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17184921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8499A92-7CF6-4519-814E-DADC95260D23}"/>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374103488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
        <p:nvSpPr>
          <p:cNvPr id="8" name="Footer Placeholder 3">
            <a:extLst>
              <a:ext uri="{FF2B5EF4-FFF2-40B4-BE49-F238E27FC236}">
                <a16:creationId xmlns:a16="http://schemas.microsoft.com/office/drawing/2014/main" id="{E96B992D-0EE0-44DF-8AF8-30EC8D66B012}"/>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103466801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
        <p:nvSpPr>
          <p:cNvPr id="6" name="Footer Placeholder 3">
            <a:extLst>
              <a:ext uri="{FF2B5EF4-FFF2-40B4-BE49-F238E27FC236}">
                <a16:creationId xmlns:a16="http://schemas.microsoft.com/office/drawing/2014/main" id="{E6441D60-3CD0-4987-804A-43978CDA80E8}"/>
              </a:ext>
            </a:extLst>
          </p:cNvPr>
          <p:cNvSpPr>
            <a:spLocks noGrp="1"/>
          </p:cNvSpPr>
          <p:nvPr>
            <p:ph type="ftr" sz="quarter" idx="11"/>
          </p:nvPr>
        </p:nvSpPr>
        <p:spPr>
          <a:xfrm>
            <a:off x="228600" y="4815424"/>
            <a:ext cx="6400800" cy="148216"/>
          </a:xfrm>
          <a:prstGeom prst="rect">
            <a:avLst/>
          </a:prstGeom>
        </p:spPr>
        <p:txBody>
          <a:bodyPr/>
          <a:lstStyle/>
          <a:p>
            <a:r>
              <a:rPr lang="de-DE" dirty="0"/>
              <a:t>IBM  </a:t>
            </a:r>
            <a:endParaRPr lang="en-US" dirty="0"/>
          </a:p>
        </p:txBody>
      </p:sp>
    </p:spTree>
    <p:extLst>
      <p:ext uri="{BB962C8B-B14F-4D97-AF65-F5344CB8AC3E}">
        <p14:creationId xmlns:p14="http://schemas.microsoft.com/office/powerpoint/2010/main" val="419882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0038378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557771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571750"/>
            <a:ext cx="2286000" cy="2571750"/>
          </a:xfrm>
          <a:prstGeom prst="rect">
            <a:avLst/>
          </a:prstGeom>
          <a:solidFill>
            <a:schemeClr val="tx1"/>
          </a:solidFill>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85750" y="428625"/>
            <a:ext cx="7715250" cy="714375"/>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cxnSp>
        <p:nvCxnSpPr>
          <p:cNvPr id="24" name="Straight Connector 23"/>
          <p:cNvCxnSpPr/>
          <p:nvPr userDrawn="1"/>
        </p:nvCxnSpPr>
        <p:spPr>
          <a:xfrm>
            <a:off x="4572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2286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userDrawn="1"/>
        </p:nvGrpSpPr>
        <p:grpSpPr>
          <a:xfrm>
            <a:off x="571500" y="4937285"/>
            <a:ext cx="1695844" cy="137857"/>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a:t>
              </a:r>
              <a:r>
                <a:rPr lang="en-US" sz="250" b="0" i="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2018 IBM Corporation</a:t>
              </a:r>
              <a:r>
                <a:rPr lang="en-US" sz="499" b="0" i="0" baseline="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bg2">
                      <a:alpha val="60000"/>
                    </a:schemeClr>
                  </a:solidFill>
                  <a:latin typeface="IBM Plex Sans" charset="0"/>
                  <a:ea typeface="IBM Plex Sans" charset="0"/>
                  <a:cs typeface="IBM Plex Sans" charset="0"/>
                </a:rPr>
                <a:t> </a:t>
              </a:r>
              <a:fld id="{7C9968D1-C8E5-4FE3-AED4-7D4518C301B3}" type="datetime3">
                <a:rPr lang="en-US" sz="4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19 May 2020</a:t>
              </a:fld>
              <a:endParaRPr lang="en-US" sz="499" b="0" i="0" dirty="0">
                <a:solidFill>
                  <a:schemeClr val="bg2">
                    <a:alpha val="60000"/>
                  </a:schemeClr>
                </a:solidFill>
                <a:latin typeface="IBM Plex Sans" charset="0"/>
                <a:ea typeface="IBM Plex Sans" charset="0"/>
                <a:cs typeface="IBM Plex Sans" charset="0"/>
              </a:endParaRPr>
            </a:p>
          </p:txBody>
        </p:sp>
      </p:grpSp>
      <p:sp>
        <p:nvSpPr>
          <p:cNvPr id="22" name="Footer Placeholder 3"/>
          <p:cNvSpPr txBox="1">
            <a:spLocks/>
          </p:cNvSpPr>
          <p:nvPr userDrawn="1"/>
        </p:nvSpPr>
        <p:spPr>
          <a:xfrm>
            <a:off x="2428875"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IBM Data Science Elite</a:t>
            </a:r>
          </a:p>
        </p:txBody>
      </p:sp>
      <p:sp>
        <p:nvSpPr>
          <p:cNvPr id="23"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bg2"/>
                </a:solidFill>
                <a:latin typeface="IBM Plex Sans" charset="0"/>
                <a:ea typeface="IBM Plex Sans" charset="0"/>
                <a:cs typeface="IBM Plex Sans" charset="0"/>
              </a:rPr>
              <a:pPr algn="l"/>
              <a:t>‹#›</a:t>
            </a:fld>
            <a:endParaRPr lang="en-US" sz="500" b="0" i="0" dirty="0">
              <a:solidFill>
                <a:schemeClr val="bg2"/>
              </a:solidFill>
              <a:latin typeface="IBM Plex Sans" charset="0"/>
              <a:ea typeface="IBM Plex Sans" charset="0"/>
              <a:cs typeface="IBM Plex Sans" charset="0"/>
            </a:endParaRPr>
          </a:p>
        </p:txBody>
      </p:sp>
      <p:sp>
        <p:nvSpPr>
          <p:cNvPr id="27"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235847476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pic>
        <p:nvPicPr>
          <p:cNvPr id="7" name="Picture" descr="IBM 8-bar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396580502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0259419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1032425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796004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61785853"/>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1890301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908874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1786383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111048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22937792"/>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8551321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20227"/>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5637265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05790532"/>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37220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8993396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7251004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388622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301857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6496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0170356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2772089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1743311"/>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90581958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27514329"/>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9777843"/>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93292653"/>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0832689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3710764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89911130"/>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40990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486028"/>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46213"/>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5877123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2969924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81157" y="53645"/>
            <a:ext cx="1586164" cy="505235"/>
          </a:xfrm>
          <a:prstGeom prst="rect">
            <a:avLst/>
          </a:prstGeom>
        </p:spPr>
      </p:pic>
      <p:sp>
        <p:nvSpPr>
          <p:cNvPr id="8"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dirty="0"/>
              <a:t>Click to edit Master title style</a:t>
            </a:r>
          </a:p>
        </p:txBody>
      </p:sp>
      <p:sp>
        <p:nvSpPr>
          <p:cNvPr id="10"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Think 2020 / 7098 / May 2020 / © 2020 IBM Corporation</a:t>
            </a:r>
            <a:endParaRPr lang="en-US" dirty="0"/>
          </a:p>
        </p:txBody>
      </p:sp>
      <p:pic>
        <p:nvPicPr>
          <p:cNvPr id="17" name="Picture 1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296617" y="4671187"/>
            <a:ext cx="618783" cy="246888"/>
          </a:xfrm>
          <a:prstGeom prst="rect">
            <a:avLst/>
          </a:prstGeom>
        </p:spPr>
      </p:pic>
    </p:spTree>
    <p:extLst>
      <p:ext uri="{BB962C8B-B14F-4D97-AF65-F5344CB8AC3E}">
        <p14:creationId xmlns:p14="http://schemas.microsoft.com/office/powerpoint/2010/main" val="965478902"/>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Think 2020 / 7098 / May 2020 / © 2020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274359753"/>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Think 2020 / 7098 / May 2020 / © 2020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0405293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9856015"/>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2020 / 7098 / May 2020 / © 2020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3439873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2020 / 7098 / May 2020 / © 2020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81558072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28709470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132197442"/>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2020 / 7098 / May 2020 / © 2020 IBM Corporation</a:t>
            </a:r>
            <a:endParaRPr lang="en-US"/>
          </a:p>
        </p:txBody>
      </p:sp>
    </p:spTree>
    <p:extLst>
      <p:ext uri="{BB962C8B-B14F-4D97-AF65-F5344CB8AC3E}">
        <p14:creationId xmlns:p14="http://schemas.microsoft.com/office/powerpoint/2010/main" val="179737733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720567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7741416"/>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5417358"/>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701584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9646099"/>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021872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233811"/>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6820269"/>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rgbClr val="16181C"/>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3307014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58676097"/>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1145635241"/>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2551216376"/>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1730960243"/>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56298047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2020 / 7098 / May 2020 / © 2020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019955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2020 / 7098 / May 2020 / © 2020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81239440"/>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90224947"/>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2020 / 7098 / May 2020 / © 2020 IBM Corporation</a:t>
            </a:r>
            <a:endParaRPr lang="en-US"/>
          </a:p>
        </p:txBody>
      </p:sp>
    </p:spTree>
    <p:extLst>
      <p:ext uri="{BB962C8B-B14F-4D97-AF65-F5344CB8AC3E}">
        <p14:creationId xmlns:p14="http://schemas.microsoft.com/office/powerpoint/2010/main" val="132356021"/>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2020 / 7098 / May 2020 / © 2020 IBM Corporation</a:t>
            </a:r>
            <a:endParaRPr lang="en-US"/>
          </a:p>
        </p:txBody>
      </p:sp>
    </p:spTree>
    <p:extLst>
      <p:ext uri="{BB962C8B-B14F-4D97-AF65-F5344CB8AC3E}">
        <p14:creationId xmlns:p14="http://schemas.microsoft.com/office/powerpoint/2010/main" val="2253484177"/>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3193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420EC8-F3A3-794D-AAA7-A79899CC1E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488823"/>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268604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62808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91647380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781011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438590647"/>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Tree>
    <p:extLst>
      <p:ext uri="{BB962C8B-B14F-4D97-AF65-F5344CB8AC3E}">
        <p14:creationId xmlns:p14="http://schemas.microsoft.com/office/powerpoint/2010/main" val="1742062588"/>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352404"/>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60924017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7" y="173736"/>
            <a:ext cx="6376911"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Think 2020 / 7098 / May 2020 / © 2020 IBM Corporation</a:t>
            </a: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35843073"/>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7098 / May 2020 / © 2020 IBM Corporation</a:t>
            </a:r>
            <a:endParaRPr lang="en-US"/>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763046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sz="900"/>
            </a:lvl1pPr>
          </a:lstStyle>
          <a:p>
            <a:fld id="{E98947E1-6E9C-4553-A175-053CB8F72200}" type="slidenum">
              <a:rPr lang="en-US" smtClean="0"/>
              <a:pPr/>
              <a:t>‹#›</a:t>
            </a:fld>
            <a:endParaRPr lang="en-US" dirty="0"/>
          </a:p>
        </p:txBody>
      </p:sp>
    </p:spTree>
    <p:extLst>
      <p:ext uri="{BB962C8B-B14F-4D97-AF65-F5344CB8AC3E}">
        <p14:creationId xmlns:p14="http://schemas.microsoft.com/office/powerpoint/2010/main" val="220724098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4" name="Title 3"/>
          <p:cNvSpPr>
            <a:spLocks noGrp="1"/>
          </p:cNvSpPr>
          <p:nvPr>
            <p:ph type="title"/>
          </p:nvPr>
        </p:nvSpPr>
        <p:spPr>
          <a:xfrm>
            <a:off x="228603" y="203784"/>
            <a:ext cx="4114801" cy="4479344"/>
          </a:xfrm>
        </p:spPr>
        <p:txBody>
          <a:bodyPr/>
          <a:lstStyle>
            <a:lvl1pPr>
              <a:lnSpc>
                <a:spcPct val="90000"/>
              </a:lnSpc>
              <a:defRPr sz="18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3" y="4705352"/>
            <a:ext cx="521589" cy="211455"/>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8393813" y="240047"/>
            <a:ext cx="521589" cy="21147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a:ext>
            </a:extLst>
          </a:blip>
          <a:stretch>
            <a:fillRect/>
          </a:stretch>
        </p:blipFill>
        <p:spPr>
          <a:xfrm>
            <a:off x="4234997" y="403673"/>
            <a:ext cx="4901939" cy="4732758"/>
          </a:xfrm>
          <a:prstGeom prst="rect">
            <a:avLst/>
          </a:prstGeom>
        </p:spPr>
      </p:pic>
    </p:spTree>
    <p:extLst>
      <p:ext uri="{BB962C8B-B14F-4D97-AF65-F5344CB8AC3E}">
        <p14:creationId xmlns:p14="http://schemas.microsoft.com/office/powerpoint/2010/main" val="324640001"/>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71"/>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458091997"/>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2955057" algn="dec"/>
              </a:tabLst>
              <a:defRPr/>
            </a:lvl1pPr>
            <a:lvl2pPr marL="129776" indent="-129776">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0"/>
              </a:spcBef>
              <a:spcAft>
                <a:spcPts val="0"/>
              </a:spcAft>
              <a:buClrTx/>
              <a:buSzTx/>
              <a:buFont typeface="Arial"/>
              <a:buNone/>
              <a:tabLst>
                <a:tab pos="3017444"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2955057"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825"/>
              </a:spcBef>
              <a:spcAft>
                <a:spcPts val="0"/>
              </a:spcAft>
              <a:buClrTx/>
              <a:buSzTx/>
              <a:buFont typeface="Arial"/>
              <a:buNone/>
              <a:tabLst>
                <a:tab pos="3017444"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5823018"/>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6"/>
            <a:ext cx="4114800" cy="1003807"/>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1662324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6"/>
            <a:ext cx="4114800" cy="1003807"/>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853801557"/>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80"/>
            <a:ext cx="8686800" cy="4473575"/>
          </a:xfrm>
        </p:spPr>
        <p:txBody>
          <a:bodyPr/>
          <a:lstStyle>
            <a:lvl1pPr>
              <a:lnSpc>
                <a:spcPct val="90000"/>
              </a:lnSpc>
              <a:defRPr sz="72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679646068"/>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5187462" cy="4520805"/>
          </a:xfrm>
        </p:spPr>
        <p:txBody>
          <a:bodyPr/>
          <a:lstStyle>
            <a:lvl1pPr marL="88104" indent="-88104">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450557355"/>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3"/>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825"/>
              </a:spcBef>
              <a:spcAft>
                <a:spcPts val="0"/>
              </a:spcAft>
              <a:defRPr/>
            </a:lvl1pPr>
            <a:lvl2pPr>
              <a:spcBef>
                <a:spcPts val="825"/>
              </a:spcBef>
              <a:defRPr/>
            </a:lvl2pPr>
            <a:lvl3pPr>
              <a:spcBef>
                <a:spcPts val="825"/>
              </a:spcBef>
              <a:defRPr/>
            </a:lvl3pPr>
            <a:lvl4pPr>
              <a:spcBef>
                <a:spcPts val="825"/>
              </a:spcBef>
              <a:defRPr/>
            </a:lvl4pPr>
            <a:lvl5pPr>
              <a:spcBef>
                <a:spcPts val="825"/>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6"/>
            <a:ext cx="4114800" cy="300037"/>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138109075"/>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6"/>
            <a:ext cx="4114800" cy="3585845"/>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6"/>
            <a:ext cx="4114800" cy="3585845"/>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1987037"/>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3473"/>
            <a:ext cx="4114800" cy="3589655"/>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9465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4" name="Title 3"/>
          <p:cNvSpPr>
            <a:spLocks noGrp="1"/>
          </p:cNvSpPr>
          <p:nvPr>
            <p:ph type="title"/>
          </p:nvPr>
        </p:nvSpPr>
        <p:spPr>
          <a:xfrm>
            <a:off x="228603" y="203784"/>
            <a:ext cx="4114801" cy="4479344"/>
          </a:xfrm>
        </p:spPr>
        <p:txBody>
          <a:bodyPr/>
          <a:lstStyle>
            <a:lvl1pPr>
              <a:lnSpc>
                <a:spcPct val="90000"/>
              </a:lnSpc>
              <a:defRPr sz="18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3" y="4705352"/>
            <a:ext cx="521589" cy="211455"/>
          </a:xfrm>
          <a:prstGeom prst="rect">
            <a:avLst/>
          </a:prstGeom>
        </p:spPr>
      </p:pic>
      <p:pic>
        <p:nvPicPr>
          <p:cNvPr id="8" name="Picture 7" descr="ibm_gry.png"/>
          <p:cNvPicPr>
            <a:picLocks noChangeAspect="1"/>
          </p:cNvPicPr>
          <p:nvPr userDrawn="1"/>
        </p:nvPicPr>
        <p:blipFill>
          <a:blip r:embed="rId3" cstate="email">
            <a:biLevel thresh="75000"/>
            <a:extLst>
              <a:ext uri="{28A0092B-C50C-407E-A947-70E740481C1C}">
                <a14:useLocalDpi xmlns:a14="http://schemas.microsoft.com/office/drawing/2010/main"/>
              </a:ext>
            </a:extLst>
          </a:blip>
          <a:stretch>
            <a:fillRect/>
          </a:stretch>
        </p:blipFill>
        <p:spPr>
          <a:xfrm>
            <a:off x="8393813" y="240047"/>
            <a:ext cx="521589" cy="21147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email">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a:ext>
            </a:extLst>
          </a:blip>
          <a:stretch>
            <a:fillRect/>
          </a:stretch>
        </p:blipFill>
        <p:spPr>
          <a:xfrm>
            <a:off x="4234997" y="403673"/>
            <a:ext cx="4901939" cy="4732758"/>
          </a:xfrm>
          <a:prstGeom prst="rect">
            <a:avLst/>
          </a:prstGeom>
        </p:spPr>
      </p:pic>
    </p:spTree>
    <p:extLst>
      <p:ext uri="{BB962C8B-B14F-4D97-AF65-F5344CB8AC3E}">
        <p14:creationId xmlns:p14="http://schemas.microsoft.com/office/powerpoint/2010/main" val="123773816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Content Placeholder 5"/>
          <p:cNvSpPr>
            <a:spLocks noGrp="1"/>
          </p:cNvSpPr>
          <p:nvPr>
            <p:ph sz="quarter" idx="12"/>
          </p:nvPr>
        </p:nvSpPr>
        <p:spPr>
          <a:xfrm>
            <a:off x="228600" y="995521"/>
            <a:ext cx="4114800" cy="3687607"/>
          </a:xfrm>
        </p:spPr>
        <p:txBody>
          <a:bodyPr/>
          <a:lstStyle>
            <a:lvl1pPr>
              <a:defRPr sz="1800"/>
            </a:lvl1pPr>
          </a:lstStyle>
          <a:p>
            <a:pPr lvl="0"/>
            <a:r>
              <a:rPr lang="en-US" dirty="0"/>
              <a:t>Click to edit Master text styles</a:t>
            </a:r>
          </a:p>
        </p:txBody>
      </p:sp>
      <p:sp>
        <p:nvSpPr>
          <p:cNvPr id="8" name="Content Placeholder 7"/>
          <p:cNvSpPr>
            <a:spLocks noGrp="1"/>
          </p:cNvSpPr>
          <p:nvPr>
            <p:ph sz="quarter" idx="13"/>
          </p:nvPr>
        </p:nvSpPr>
        <p:spPr>
          <a:xfrm>
            <a:off x="4800600" y="1116652"/>
            <a:ext cx="4114800" cy="3566477"/>
          </a:xfrm>
        </p:spPr>
        <p:txBody>
          <a:bodyPr/>
          <a:lstStyle>
            <a:lvl1pPr>
              <a:defRPr sz="105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9403578"/>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3472"/>
            <a:ext cx="1828800" cy="3589655"/>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4352615"/>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5337282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82"/>
            <a:ext cx="1828800" cy="3585845"/>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2"/>
            <a:ext cx="1828800" cy="35858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015036556"/>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10" name="Text Placeholder 9"/>
          <p:cNvSpPr>
            <a:spLocks noGrp="1"/>
          </p:cNvSpPr>
          <p:nvPr>
            <p:ph type="body" sz="quarter" idx="16"/>
          </p:nvPr>
        </p:nvSpPr>
        <p:spPr>
          <a:xfrm>
            <a:off x="7086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2664278"/>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9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4"/>
            <a:ext cx="4114800" cy="3501445"/>
          </a:xfrm>
        </p:spPr>
        <p:txBody>
          <a:bodyPr/>
          <a:lstStyle>
            <a:lvl1pPr>
              <a:defRPr>
                <a:solidFill>
                  <a:schemeClr val="bg2"/>
                </a:solidFill>
              </a:defRPr>
            </a:lvl1pPr>
            <a:lvl2pPr marL="0" indent="0">
              <a:spcBef>
                <a:spcPts val="825"/>
              </a:spcBef>
              <a:buFontTx/>
              <a:buNone/>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1711889553"/>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3372514325"/>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29564784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201533475"/>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92027"/>
            <a:ext cx="4114800" cy="300037"/>
          </a:xfrm>
        </p:spPr>
        <p:txBody>
          <a:bodyPr/>
          <a:lstStyle>
            <a:lvl1pPr>
              <a:defRPr sz="1200"/>
            </a:lvl1pPr>
          </a:lstStyle>
          <a:p>
            <a:pPr lvl="0"/>
            <a:r>
              <a:rPr lang="en-US" dirty="0"/>
              <a:t>Click to edit Master text styles</a:t>
            </a:r>
          </a:p>
        </p:txBody>
      </p:sp>
      <p:sp>
        <p:nvSpPr>
          <p:cNvPr id="7" name="Text Placeholder 6"/>
          <p:cNvSpPr>
            <a:spLocks noGrp="1"/>
          </p:cNvSpPr>
          <p:nvPr>
            <p:ph type="body" sz="quarter" idx="14"/>
          </p:nvPr>
        </p:nvSpPr>
        <p:spPr>
          <a:xfrm>
            <a:off x="228600" y="1097282"/>
            <a:ext cx="4114800" cy="3488731"/>
          </a:xfrm>
        </p:spPr>
        <p:txBody>
          <a:bodyPr/>
          <a:lstStyle>
            <a:lvl1pPr>
              <a:defRPr sz="120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05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092045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71"/>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617043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05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16454348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36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82893932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1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8202895"/>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750">
                <a:solidFill>
                  <a:schemeClr val="bg2"/>
                </a:solidFill>
              </a:defRPr>
            </a:lvl2pPr>
            <a:lvl3pPr>
              <a:defRPr sz="750">
                <a:solidFill>
                  <a:schemeClr val="bg2"/>
                </a:solidFill>
              </a:defRPr>
            </a:lvl3pPr>
            <a:lvl4pPr>
              <a:defRPr sz="750">
                <a:solidFill>
                  <a:schemeClr val="bg2"/>
                </a:solidFill>
              </a:defRPr>
            </a:lvl4pPr>
            <a:lvl5pPr>
              <a:defRPr sz="7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Tree>
    <p:extLst>
      <p:ext uri="{BB962C8B-B14F-4D97-AF65-F5344CB8AC3E}">
        <p14:creationId xmlns:p14="http://schemas.microsoft.com/office/powerpoint/2010/main" val="3703874474"/>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20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Tree>
    <p:extLst>
      <p:ext uri="{BB962C8B-B14F-4D97-AF65-F5344CB8AC3E}">
        <p14:creationId xmlns:p14="http://schemas.microsoft.com/office/powerpoint/2010/main" val="4062607647"/>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11864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90"/>
            <a:ext cx="1828800" cy="3454400"/>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2"/>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2307716"/>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90"/>
            <a:ext cx="1828800" cy="3454400"/>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0267056"/>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112622944"/>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4" y="1090961"/>
            <a:ext cx="4215008" cy="3456432"/>
          </a:xfrm>
        </p:spPr>
        <p:txBody>
          <a:bodyPr/>
          <a:lstStyle>
            <a:lvl1pPr marL="88104" indent="-88104">
              <a:tabLst/>
              <a:defRPr sz="1800"/>
            </a:lvl1pPr>
            <a:lvl2pPr marL="0" indent="0">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768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172913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2955057" algn="dec"/>
              </a:tabLst>
              <a:defRPr/>
            </a:lvl1pPr>
            <a:lvl2pPr marL="129776" indent="-129776">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0"/>
              </a:spcBef>
              <a:spcAft>
                <a:spcPts val="0"/>
              </a:spcAft>
              <a:buClrTx/>
              <a:buSzTx/>
              <a:buFont typeface="Arial"/>
              <a:buNone/>
              <a:tabLst>
                <a:tab pos="3017444"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2955057"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825"/>
              </a:spcBef>
              <a:spcAft>
                <a:spcPts val="0"/>
              </a:spcAft>
              <a:buClrTx/>
              <a:buSzTx/>
              <a:buFont typeface="Arial"/>
              <a:buNone/>
              <a:tabLst>
                <a:tab pos="3017444"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341135"/>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6"/>
            <a:ext cx="1828800" cy="440899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7"/>
            <a:ext cx="6400800" cy="4597400"/>
          </a:xfrm>
        </p:spPr>
        <p:txBody>
          <a:bodyPr/>
          <a:lstStyle/>
          <a:p>
            <a:r>
              <a:rPr lang="en-US"/>
              <a:t>Click icon to add table</a:t>
            </a:r>
          </a:p>
        </p:txBody>
      </p:sp>
    </p:spTree>
    <p:extLst>
      <p:ext uri="{BB962C8B-B14F-4D97-AF65-F5344CB8AC3E}">
        <p14:creationId xmlns:p14="http://schemas.microsoft.com/office/powerpoint/2010/main" val="2715002449"/>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968658448"/>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427457"/>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2955057" algn="dec"/>
              </a:tabLst>
              <a:defRPr sz="825"/>
            </a:lvl1pPr>
            <a:lvl2pPr marL="129776" indent="-129776">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0"/>
              </a:spcBef>
              <a:spcAft>
                <a:spcPts val="0"/>
              </a:spcAft>
              <a:buClrTx/>
              <a:buSzTx/>
              <a:buFont typeface="Arial"/>
              <a:buNone/>
              <a:tabLst>
                <a:tab pos="3017444" algn="r"/>
              </a:tabLst>
              <a:defRPr/>
            </a:pPr>
            <a:r>
              <a:rPr lang="en-US" dirty="0"/>
              <a:t>Click to edit Master text styles</a:t>
            </a:r>
          </a:p>
        </p:txBody>
      </p:sp>
    </p:spTree>
    <p:extLst>
      <p:ext uri="{BB962C8B-B14F-4D97-AF65-F5344CB8AC3E}">
        <p14:creationId xmlns:p14="http://schemas.microsoft.com/office/powerpoint/2010/main" val="3995200295"/>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25953" y="2186153"/>
            <a:ext cx="1297608" cy="526097"/>
          </a:xfrm>
          <a:prstGeom prst="rect">
            <a:avLst/>
          </a:prstGeom>
        </p:spPr>
      </p:pic>
    </p:spTree>
    <p:extLst>
      <p:ext uri="{BB962C8B-B14F-4D97-AF65-F5344CB8AC3E}">
        <p14:creationId xmlns:p14="http://schemas.microsoft.com/office/powerpoint/2010/main" val="848975282"/>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userDrawn="1">
  <p:cSld name="Big Type Headline or Quote">
    <p:spTree>
      <p:nvGrpSpPr>
        <p:cNvPr id="1" name=""/>
        <p:cNvGrpSpPr/>
        <p:nvPr/>
      </p:nvGrpSpPr>
      <p:grpSpPr>
        <a:xfrm>
          <a:off x="0" y="0"/>
          <a:ext cx="0" cy="0"/>
          <a:chOff x="0" y="0"/>
          <a:chExt cx="0" cy="0"/>
        </a:xfrm>
      </p:grpSpPr>
      <p:sp>
        <p:nvSpPr>
          <p:cNvPr id="6" name="Text Placeholder 15"/>
          <p:cNvSpPr>
            <a:spLocks noGrp="1"/>
          </p:cNvSpPr>
          <p:nvPr>
            <p:ph type="body" sz="quarter" idx="11" hasCustomPrompt="1"/>
          </p:nvPr>
        </p:nvSpPr>
        <p:spPr>
          <a:xfrm>
            <a:off x="83389" y="63800"/>
            <a:ext cx="4588736" cy="4491057"/>
          </a:xfrm>
        </p:spPr>
        <p:txBody>
          <a:bodyPr>
            <a:noAutofit/>
          </a:bodyPr>
          <a:lstStyle>
            <a:lvl1pPr marL="0" indent="0" fontAlgn="t">
              <a:lnSpc>
                <a:spcPts val="3375"/>
              </a:lnSpc>
              <a:spcBef>
                <a:spcPts val="844"/>
              </a:spcBef>
              <a:buFontTx/>
              <a:buNone/>
              <a:defRPr sz="3094" baseline="0">
                <a:solidFill>
                  <a:srgbClr val="323232"/>
                </a:solidFill>
                <a:latin typeface="Arial" charset="0"/>
              </a:defRPr>
            </a:lvl1pPr>
          </a:lstStyle>
          <a:p>
            <a:r>
              <a:rPr lang="en-US" sz="2813" baseline="0" dirty="0">
                <a:latin typeface="Arial" charset="0"/>
              </a:rPr>
              <a:t>Big type headline</a:t>
            </a:r>
            <a:br>
              <a:rPr lang="en-US" sz="2813" baseline="0" dirty="0">
                <a:latin typeface="Arial" charset="0"/>
              </a:rPr>
            </a:br>
            <a:r>
              <a:rPr lang="en-US" sz="2813" baseline="0" dirty="0">
                <a:latin typeface="Arial" charset="0"/>
              </a:rPr>
              <a:t>or quote goes here</a:t>
            </a:r>
          </a:p>
        </p:txBody>
      </p:sp>
      <p:sp>
        <p:nvSpPr>
          <p:cNvPr id="8" name="Rectangle 7"/>
          <p:cNvSpPr/>
          <p:nvPr userDrawn="1"/>
        </p:nvSpPr>
        <p:spPr>
          <a:xfrm>
            <a:off x="0" y="4638491"/>
            <a:ext cx="9144000" cy="505011"/>
          </a:xfrm>
          <a:prstGeom prst="rect">
            <a:avLst/>
          </a:prstGeom>
          <a:solidFill>
            <a:schemeClr val="accent5"/>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760">
              <a:solidFill>
                <a:srgbClr val="000000"/>
              </a:solidFill>
            </a:endParaRPr>
          </a:p>
        </p:txBody>
      </p:sp>
      <p:pic>
        <p:nvPicPr>
          <p:cNvPr id="12" name="Picture 11"/>
          <p:cNvPicPr>
            <a:picLocks noChangeAspect="1"/>
          </p:cNvPicPr>
          <p:nvPr userDrawn="1"/>
        </p:nvPicPr>
        <p:blipFill rotWithShape="1">
          <a:blip r:embed="rId2" cstate="print">
            <a:alphaModFix amt="30000"/>
            <a:extLst>
              <a:ext uri="{28A0092B-C50C-407E-A947-70E740481C1C}">
                <a14:useLocalDpi xmlns:a14="http://schemas.microsoft.com/office/drawing/2010/main"/>
              </a:ext>
            </a:extLst>
          </a:blip>
          <a:srcRect/>
          <a:stretch/>
        </p:blipFill>
        <p:spPr>
          <a:xfrm>
            <a:off x="0" y="4638491"/>
            <a:ext cx="9144000" cy="505011"/>
          </a:xfrm>
          <a:prstGeom prst="rect">
            <a:avLst/>
          </a:prstGeom>
        </p:spPr>
      </p:pic>
      <p:sp>
        <p:nvSpPr>
          <p:cNvPr id="13" name="Date Placeholder 4"/>
          <p:cNvSpPr txBox="1">
            <a:spLocks/>
          </p:cNvSpPr>
          <p:nvPr userDrawn="1"/>
        </p:nvSpPr>
        <p:spPr>
          <a:xfrm>
            <a:off x="82325" y="4807853"/>
            <a:ext cx="2057400" cy="187359"/>
          </a:xfrm>
          <a:prstGeom prst="rect">
            <a:avLst/>
          </a:prstGeom>
        </p:spPr>
        <p:txBody>
          <a:bodyPr vert="horz" lIns="0" tIns="25718" rIns="51435" bIns="25718" rtlCol="0" anchor="ctr"/>
          <a:lstStyle>
            <a:defPPr>
              <a:defRPr lang="en-US"/>
            </a:defPPr>
            <a:lvl1pPr marL="0" algn="l"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75">
                <a:solidFill>
                  <a:srgbClr val="000E5E"/>
                </a:solidFill>
              </a:rPr>
              <a:t>IBM Analytics </a:t>
            </a:r>
            <a:r>
              <a:rPr lang="en-US" sz="675" b="1">
                <a:solidFill>
                  <a:srgbClr val="000E5E"/>
                </a:solidFill>
              </a:rPr>
              <a:t>| Global Elite</a:t>
            </a:r>
          </a:p>
        </p:txBody>
      </p:sp>
      <p:sp>
        <p:nvSpPr>
          <p:cNvPr id="14" name="Slide Number Placeholder 3"/>
          <p:cNvSpPr txBox="1">
            <a:spLocks/>
          </p:cNvSpPr>
          <p:nvPr userDrawn="1"/>
        </p:nvSpPr>
        <p:spPr>
          <a:xfrm>
            <a:off x="4468555" y="4807853"/>
            <a:ext cx="435499" cy="187359"/>
          </a:xfrm>
          <a:prstGeom prst="rect">
            <a:avLst/>
          </a:prstGeom>
        </p:spPr>
        <p:txBody>
          <a:bodyPr vert="horz" lIns="0" tIns="25718" rIns="51435" bIns="25718" rtlCol="0" anchor="ctr"/>
          <a:lstStyle>
            <a:defPPr>
              <a:defRPr lang="en-US"/>
            </a:defPPr>
            <a:lvl1pPr marL="0" algn="ctr"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A8A213-8E92-D94A-82D7-8578C89CAF17}" type="slidenum">
              <a:rPr lang="en-US" sz="675" smtClean="0">
                <a:solidFill>
                  <a:srgbClr val="000E5E"/>
                </a:solidFill>
              </a:rPr>
              <a:pPr/>
              <a:t>‹#›</a:t>
            </a:fld>
            <a:endParaRPr lang="en-US" sz="675">
              <a:solidFill>
                <a:srgbClr val="000E5E"/>
              </a:solidFill>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562375" y="4810735"/>
            <a:ext cx="442340" cy="170030"/>
          </a:xfrm>
          <a:prstGeom prst="rect">
            <a:avLst/>
          </a:prstGeom>
        </p:spPr>
      </p:pic>
    </p:spTree>
    <p:extLst>
      <p:ext uri="{BB962C8B-B14F-4D97-AF65-F5344CB8AC3E}">
        <p14:creationId xmlns:p14="http://schemas.microsoft.com/office/powerpoint/2010/main" val="1833541407"/>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userDrawn="1">
  <p:cSld name="1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1500" b="0" i="0">
                <a:solidFill>
                  <a:srgbClr val="5596E6"/>
                </a:solidFill>
                <a:latin typeface="Helvetica Neue Regular" charset="0"/>
                <a:cs typeface="Helvetica Neue Regular" charset="0"/>
              </a:defRPr>
            </a:lvl1pPr>
            <a:lvl2pPr marL="342884" indent="0" algn="ctr">
              <a:buNone/>
              <a:defRPr>
                <a:solidFill>
                  <a:schemeClr val="tx1">
                    <a:tint val="75000"/>
                  </a:schemeClr>
                </a:solidFill>
              </a:defRPr>
            </a:lvl2pPr>
            <a:lvl3pPr marL="685767"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5596E6"/>
                </a:solidFill>
                <a:latin typeface="Helvetica Neue Regular" charset="0"/>
                <a:cs typeface="Helvetica Neue Regular" charset="0"/>
              </a:defRPr>
            </a:lvl1pPr>
          </a:lstStyle>
          <a:p>
            <a:r>
              <a:rPr lang="en-US" dirty="0"/>
              <a:t>Click to edit Master title style</a:t>
            </a:r>
          </a:p>
        </p:txBody>
      </p:sp>
      <p:grpSp>
        <p:nvGrpSpPr>
          <p:cNvPr id="15" name="Group 14"/>
          <p:cNvGrpSpPr/>
          <p:nvPr userDrawn="1"/>
        </p:nvGrpSpPr>
        <p:grpSpPr>
          <a:xfrm>
            <a:off x="228600" y="1371601"/>
            <a:ext cx="8915400" cy="3771900"/>
            <a:chOff x="228600" y="1371601"/>
            <a:chExt cx="8915400" cy="3771900"/>
          </a:xfrm>
        </p:grpSpPr>
        <p:grpSp>
          <p:nvGrpSpPr>
            <p:cNvPr id="16" name="Group 15"/>
            <p:cNvGrpSpPr/>
            <p:nvPr/>
          </p:nvGrpSpPr>
          <p:grpSpPr>
            <a:xfrm>
              <a:off x="228600" y="2368296"/>
              <a:ext cx="914400" cy="2534793"/>
              <a:chOff x="228600" y="2368296"/>
              <a:chExt cx="914400" cy="2534793"/>
            </a:xfrm>
          </p:grpSpPr>
          <p:pic>
            <p:nvPicPr>
              <p:cNvPr id="18" name="Picture 17" descr="ibm_blu40.png"/>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28600" y="4710309"/>
                <a:ext cx="475489" cy="192780"/>
              </a:xfrm>
              <a:prstGeom prst="rect">
                <a:avLst/>
              </a:prstGeom>
            </p:spPr>
          </p:pic>
          <p:pic>
            <p:nvPicPr>
              <p:cNvPr id="19" name="Picture 18" descr="watson_blu40.png"/>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8600" y="2368296"/>
                <a:ext cx="914400" cy="193236"/>
              </a:xfrm>
              <a:prstGeom prst="rect">
                <a:avLst/>
              </a:prstGeom>
            </p:spPr>
          </p:pic>
        </p:grpSp>
        <p:pic>
          <p:nvPicPr>
            <p:cNvPr id="17" name="Picture 16"/>
            <p:cNvPicPr>
              <a:picLocks noChangeAspect="1"/>
            </p:cNvPicPr>
            <p:nvPr/>
          </p:nvPicPr>
          <p:blipFill rotWithShape="1">
            <a:blip r:embed="rId4" cstate="print">
              <a:extLst>
                <a:ext uri="{28A0092B-C50C-407E-A947-70E740481C1C}">
                  <a14:useLocalDpi xmlns:a14="http://schemas.microsoft.com/office/drawing/2010/main"/>
                </a:ext>
              </a:extLst>
            </a:blip>
            <a:srcRect l="-889" t="-655" r="1" b="3360"/>
            <a:stretch/>
          </p:blipFill>
          <p:spPr>
            <a:xfrm>
              <a:off x="5092995" y="1371601"/>
              <a:ext cx="4051005" cy="3771900"/>
            </a:xfrm>
            <a:prstGeom prst="rect">
              <a:avLst/>
            </a:prstGeom>
          </p:spPr>
        </p:pic>
      </p:grpSp>
    </p:spTree>
    <p:extLst>
      <p:ext uri="{BB962C8B-B14F-4D97-AF65-F5344CB8AC3E}">
        <p14:creationId xmlns:p14="http://schemas.microsoft.com/office/powerpoint/2010/main" val="3824916938"/>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9" name="Footer Placeholder 3">
            <a:extLst>
              <a:ext uri="{FF2B5EF4-FFF2-40B4-BE49-F238E27FC236}">
                <a16:creationId xmlns:a16="http://schemas.microsoft.com/office/drawing/2014/main" id="{565D3243-3237-4F62-9A31-7AB57CDB07C7}"/>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44230433"/>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
        <p:nvSpPr>
          <p:cNvPr id="7" name="Footer Placeholder 3">
            <a:extLst>
              <a:ext uri="{FF2B5EF4-FFF2-40B4-BE49-F238E27FC236}">
                <a16:creationId xmlns:a16="http://schemas.microsoft.com/office/drawing/2014/main" id="{4C3E1A78-9E39-4FBB-9855-B5B74BB5CB56}"/>
              </a:ext>
            </a:extLst>
          </p:cNvPr>
          <p:cNvSpPr>
            <a:spLocks noGrp="1"/>
          </p:cNvSpPr>
          <p:nvPr>
            <p:ph type="ftr" sz="quarter" idx="12"/>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403386261"/>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
        <p:nvSpPr>
          <p:cNvPr id="9" name="Footer Placeholder 3">
            <a:extLst>
              <a:ext uri="{FF2B5EF4-FFF2-40B4-BE49-F238E27FC236}">
                <a16:creationId xmlns:a16="http://schemas.microsoft.com/office/drawing/2014/main" id="{60B01D91-9439-4C67-8615-17DD8C2A84FA}"/>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3134160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6"/>
            <a:ext cx="4114800" cy="1003807"/>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224609020"/>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7" name="Footer Placeholder 3">
            <a:extLst>
              <a:ext uri="{FF2B5EF4-FFF2-40B4-BE49-F238E27FC236}">
                <a16:creationId xmlns:a16="http://schemas.microsoft.com/office/drawing/2014/main" id="{6B53F547-EF50-40B6-9E01-28AA4BCAFD72}"/>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393473814"/>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
        <p:nvSpPr>
          <p:cNvPr id="10" name="Footer Placeholder 3">
            <a:extLst>
              <a:ext uri="{FF2B5EF4-FFF2-40B4-BE49-F238E27FC236}">
                <a16:creationId xmlns:a16="http://schemas.microsoft.com/office/drawing/2014/main" id="{CB56CA4F-FBDA-43B7-A7A9-EA7122A69E07}"/>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586435933"/>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75193F03-D801-4D32-A6EC-D32BB24AD651}"/>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416432171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0010C1D4-D9AA-48A0-91AB-6CBC5741E3C7}"/>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112997218"/>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8" name="Footer Placeholder 3">
            <a:extLst>
              <a:ext uri="{FF2B5EF4-FFF2-40B4-BE49-F238E27FC236}">
                <a16:creationId xmlns:a16="http://schemas.microsoft.com/office/drawing/2014/main" id="{9E97E43F-A6B2-4B29-846C-1DDF2B65F103}"/>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79041201"/>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7ED8BDC9-78D2-4696-8315-542F5E095D3A}"/>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642972333"/>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049755A7-0136-4448-9F89-1618FEBEDD4E}"/>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526046195"/>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B6D075E6-1F7F-42FC-A2D2-2BB9080015F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944064709"/>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3">
            <a:extLst>
              <a:ext uri="{FF2B5EF4-FFF2-40B4-BE49-F238E27FC236}">
                <a16:creationId xmlns:a16="http://schemas.microsoft.com/office/drawing/2014/main" id="{7EED6B77-60C6-4DC4-9ADF-7DE5229636B4}"/>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301088164"/>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39DAD422-03B2-469F-BD2A-1E32D4C055B1}"/>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459276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6"/>
            <a:ext cx="4114800" cy="1003807"/>
          </a:xfrm>
        </p:spPr>
        <p:txBody>
          <a:bodyPr/>
          <a:lstStyle>
            <a:lvl1pPr>
              <a:defRPr sz="12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72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222983972"/>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3">
            <a:extLst>
              <a:ext uri="{FF2B5EF4-FFF2-40B4-BE49-F238E27FC236}">
                <a16:creationId xmlns:a16="http://schemas.microsoft.com/office/drawing/2014/main" id="{5E42D5FF-2981-4174-851B-6C038140C2BF}"/>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335478062"/>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a:extLst>
              <a:ext uri="{FF2B5EF4-FFF2-40B4-BE49-F238E27FC236}">
                <a16:creationId xmlns:a16="http://schemas.microsoft.com/office/drawing/2014/main" id="{E2E6BE1D-D146-4E07-81F5-202061425CA5}"/>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998240159"/>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9" name="Footer Placeholder 3">
            <a:extLst>
              <a:ext uri="{FF2B5EF4-FFF2-40B4-BE49-F238E27FC236}">
                <a16:creationId xmlns:a16="http://schemas.microsoft.com/office/drawing/2014/main" id="{925C0326-BDE5-4751-B9A2-3C5A94C4B31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165915979"/>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Footer Placeholder 3">
            <a:extLst>
              <a:ext uri="{FF2B5EF4-FFF2-40B4-BE49-F238E27FC236}">
                <a16:creationId xmlns:a16="http://schemas.microsoft.com/office/drawing/2014/main" id="{49A108FF-4A00-44E0-A5CA-E292B0B3706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569216194"/>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139A95E7-CFE3-46DA-BE14-BFF1A6DC3C5F}"/>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124423730"/>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E07CDFEE-B85C-40A7-847C-8BEBA28D2706}"/>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228854612"/>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1" name="Footer Placeholder 3">
            <a:extLst>
              <a:ext uri="{FF2B5EF4-FFF2-40B4-BE49-F238E27FC236}">
                <a16:creationId xmlns:a16="http://schemas.microsoft.com/office/drawing/2014/main" id="{6C7684D9-3706-480E-A3F7-BC835E725911}"/>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708954118"/>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11" name="Footer Placeholder 3">
            <a:extLst>
              <a:ext uri="{FF2B5EF4-FFF2-40B4-BE49-F238E27FC236}">
                <a16:creationId xmlns:a16="http://schemas.microsoft.com/office/drawing/2014/main" id="{E969E03B-8722-4F10-BF3E-4FCED421664C}"/>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4044137437"/>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11" name="Footer Placeholder 3">
            <a:extLst>
              <a:ext uri="{FF2B5EF4-FFF2-40B4-BE49-F238E27FC236}">
                <a16:creationId xmlns:a16="http://schemas.microsoft.com/office/drawing/2014/main" id="{6D89927C-C3E2-4FA8-87FA-877C5625F3E4}"/>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206331122"/>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7" name="Footer Placeholder 3">
            <a:extLst>
              <a:ext uri="{FF2B5EF4-FFF2-40B4-BE49-F238E27FC236}">
                <a16:creationId xmlns:a16="http://schemas.microsoft.com/office/drawing/2014/main" id="{36A36FAE-0D0F-437A-BC7B-B77C3FBE1388}"/>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0849247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80"/>
            <a:ext cx="8686800" cy="4473575"/>
          </a:xfrm>
        </p:spPr>
        <p:txBody>
          <a:bodyPr/>
          <a:lstStyle>
            <a:lvl1pPr>
              <a:lnSpc>
                <a:spcPct val="90000"/>
              </a:lnSpc>
              <a:defRPr sz="72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1418225852"/>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3">
            <a:extLst>
              <a:ext uri="{FF2B5EF4-FFF2-40B4-BE49-F238E27FC236}">
                <a16:creationId xmlns:a16="http://schemas.microsoft.com/office/drawing/2014/main" id="{BDD65B3A-22E7-4032-8CA7-43D81B75D70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65079410"/>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9" name="Footer Placeholder 3">
            <a:extLst>
              <a:ext uri="{FF2B5EF4-FFF2-40B4-BE49-F238E27FC236}">
                <a16:creationId xmlns:a16="http://schemas.microsoft.com/office/drawing/2014/main" id="{AED17E2C-BD80-4FE7-893E-5BFA7146EAF0}"/>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12699663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3">
            <a:extLst>
              <a:ext uri="{FF2B5EF4-FFF2-40B4-BE49-F238E27FC236}">
                <a16:creationId xmlns:a16="http://schemas.microsoft.com/office/drawing/2014/main" id="{CB2D227A-9BC9-49F0-9B55-FE707EE4BC6B}"/>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196427719"/>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8D83D59D-521D-4A39-8083-D79F6A95BCBC}"/>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692193667"/>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3">
            <a:extLst>
              <a:ext uri="{FF2B5EF4-FFF2-40B4-BE49-F238E27FC236}">
                <a16:creationId xmlns:a16="http://schemas.microsoft.com/office/drawing/2014/main" id="{42703E52-57B9-4DB3-8288-DAFA5D769FBD}"/>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619713481"/>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9" name="Footer Placeholder 3">
            <a:extLst>
              <a:ext uri="{FF2B5EF4-FFF2-40B4-BE49-F238E27FC236}">
                <a16:creationId xmlns:a16="http://schemas.microsoft.com/office/drawing/2014/main" id="{E345F8EA-93FB-43C9-91A6-FAE1B4AD9FFF}"/>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178456754"/>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DC97EB2F-390D-4213-B7F1-7E13CBE2DADB}"/>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2227161505"/>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3">
            <a:extLst>
              <a:ext uri="{FF2B5EF4-FFF2-40B4-BE49-F238E27FC236}">
                <a16:creationId xmlns:a16="http://schemas.microsoft.com/office/drawing/2014/main" id="{CB74E5EF-21FF-455B-8BD0-9AA42D8FD144}"/>
              </a:ext>
            </a:extLst>
          </p:cNvPr>
          <p:cNvSpPr>
            <a:spLocks noGrp="1"/>
          </p:cNvSpPr>
          <p:nvPr>
            <p:ph type="ftr" sz="quarter" idx="11"/>
          </p:nvPr>
        </p:nvSpPr>
        <p:spPr>
          <a:xfrm>
            <a:off x="228600" y="4815424"/>
            <a:ext cx="6400800" cy="148216"/>
          </a:xfrm>
          <a:prstGeom prst="rect">
            <a:avLst/>
          </a:prstGeom>
        </p:spPr>
        <p:txBody>
          <a:bodyPr/>
          <a:lstStyle/>
          <a:p>
            <a:r>
              <a:rPr lang="de-DE" dirty="0"/>
              <a:t>IBM Corporation</a:t>
            </a:r>
            <a:endParaRPr lang="en-US" dirty="0"/>
          </a:p>
        </p:txBody>
      </p:sp>
    </p:spTree>
    <p:extLst>
      <p:ext uri="{BB962C8B-B14F-4D97-AF65-F5344CB8AC3E}">
        <p14:creationId xmlns:p14="http://schemas.microsoft.com/office/powerpoint/2010/main" val="1154568456"/>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a:extLst>
              <a:ext uri="{FF2B5EF4-FFF2-40B4-BE49-F238E27FC236}">
                <a16:creationId xmlns:a16="http://schemas.microsoft.com/office/drawing/2014/main" id="{1CC72E08-54ED-4453-B95A-D93ADB6A523E}"/>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1413624449"/>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8499A92-7CF6-4519-814E-DADC95260D23}"/>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34172180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5187462" cy="4520805"/>
          </a:xfrm>
        </p:spPr>
        <p:txBody>
          <a:bodyPr/>
          <a:lstStyle>
            <a:lvl1pPr marL="88104" indent="-88104">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2209692414"/>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
        <p:nvSpPr>
          <p:cNvPr id="8" name="Footer Placeholder 3">
            <a:extLst>
              <a:ext uri="{FF2B5EF4-FFF2-40B4-BE49-F238E27FC236}">
                <a16:creationId xmlns:a16="http://schemas.microsoft.com/office/drawing/2014/main" id="{E96B992D-0EE0-44DF-8AF8-30EC8D66B012}"/>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539952105"/>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
        <p:nvSpPr>
          <p:cNvPr id="6" name="Footer Placeholder 3">
            <a:extLst>
              <a:ext uri="{FF2B5EF4-FFF2-40B4-BE49-F238E27FC236}">
                <a16:creationId xmlns:a16="http://schemas.microsoft.com/office/drawing/2014/main" id="{E6441D60-3CD0-4987-804A-43978CDA80E8}"/>
              </a:ext>
            </a:extLst>
          </p:cNvPr>
          <p:cNvSpPr>
            <a:spLocks noGrp="1"/>
          </p:cNvSpPr>
          <p:nvPr>
            <p:ph type="ftr" sz="quarter" idx="11"/>
          </p:nvPr>
        </p:nvSpPr>
        <p:spPr>
          <a:xfrm>
            <a:off x="228600" y="4815424"/>
            <a:ext cx="6400800" cy="148216"/>
          </a:xfrm>
          <a:prstGeom prst="rect">
            <a:avLst/>
          </a:prstGeom>
        </p:spPr>
        <p:txBody>
          <a:bodyPr/>
          <a:lstStyle/>
          <a:p>
            <a:r>
              <a:rPr lang="de-DE" dirty="0"/>
              <a:t>IBM Confidential</a:t>
            </a:r>
            <a:endParaRPr lang="en-US" dirty="0"/>
          </a:p>
        </p:txBody>
      </p:sp>
    </p:spTree>
    <p:extLst>
      <p:ext uri="{BB962C8B-B14F-4D97-AF65-F5344CB8AC3E}">
        <p14:creationId xmlns:p14="http://schemas.microsoft.com/office/powerpoint/2010/main" val="4244426422"/>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571750"/>
            <a:ext cx="2286000" cy="2571750"/>
          </a:xfrm>
          <a:prstGeom prst="rect">
            <a:avLst/>
          </a:prstGeom>
          <a:solidFill>
            <a:schemeClr val="tx1"/>
          </a:solidFill>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85750" y="428625"/>
            <a:ext cx="7715250" cy="714375"/>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cxnSp>
        <p:nvCxnSpPr>
          <p:cNvPr id="24" name="Straight Connector 23"/>
          <p:cNvCxnSpPr/>
          <p:nvPr userDrawn="1"/>
        </p:nvCxnSpPr>
        <p:spPr>
          <a:xfrm>
            <a:off x="4572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2286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userDrawn="1"/>
        </p:nvGrpSpPr>
        <p:grpSpPr>
          <a:xfrm>
            <a:off x="571500" y="4937285"/>
            <a:ext cx="1695844" cy="137857"/>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a:t>
              </a:r>
              <a:r>
                <a:rPr lang="en-US" sz="250" b="0" i="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2018 IBM Corporation</a:t>
              </a:r>
              <a:r>
                <a:rPr lang="en-US" sz="499" b="0" i="0" baseline="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bg2">
                      <a:alpha val="60000"/>
                    </a:schemeClr>
                  </a:solidFill>
                  <a:latin typeface="IBM Plex Sans" charset="0"/>
                  <a:ea typeface="IBM Plex Sans" charset="0"/>
                  <a:cs typeface="IBM Plex Sans" charset="0"/>
                </a:rPr>
                <a:t> </a:t>
              </a:r>
              <a:fld id="{7C9968D1-C8E5-4FE3-AED4-7D4518C301B3}" type="datetime3">
                <a:rPr lang="en-US" sz="4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19 May 2020</a:t>
              </a:fld>
              <a:endParaRPr lang="en-US" sz="499" b="0" i="0" dirty="0">
                <a:solidFill>
                  <a:schemeClr val="bg2">
                    <a:alpha val="60000"/>
                  </a:schemeClr>
                </a:solidFill>
                <a:latin typeface="IBM Plex Sans" charset="0"/>
                <a:ea typeface="IBM Plex Sans" charset="0"/>
                <a:cs typeface="IBM Plex Sans" charset="0"/>
              </a:endParaRPr>
            </a:p>
          </p:txBody>
        </p:sp>
      </p:grpSp>
      <p:sp>
        <p:nvSpPr>
          <p:cNvPr id="22" name="Footer Placeholder 3"/>
          <p:cNvSpPr txBox="1">
            <a:spLocks/>
          </p:cNvSpPr>
          <p:nvPr userDrawn="1"/>
        </p:nvSpPr>
        <p:spPr>
          <a:xfrm>
            <a:off x="2428875"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IBM Data Science Elite</a:t>
            </a:r>
          </a:p>
        </p:txBody>
      </p:sp>
      <p:sp>
        <p:nvSpPr>
          <p:cNvPr id="23"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bg2"/>
                </a:solidFill>
                <a:latin typeface="IBM Plex Sans" charset="0"/>
                <a:ea typeface="IBM Plex Sans" charset="0"/>
                <a:cs typeface="IBM Plex Sans" charset="0"/>
              </a:rPr>
              <a:pPr algn="l"/>
              <a:t>‹#›</a:t>
            </a:fld>
            <a:endParaRPr lang="en-US" sz="500" b="0" i="0" dirty="0">
              <a:solidFill>
                <a:schemeClr val="bg2"/>
              </a:solidFill>
              <a:latin typeface="IBM Plex Sans" charset="0"/>
              <a:ea typeface="IBM Plex Sans" charset="0"/>
              <a:cs typeface="IBM Plex Sans" charset="0"/>
            </a:endParaRPr>
          </a:p>
        </p:txBody>
      </p:sp>
      <p:sp>
        <p:nvSpPr>
          <p:cNvPr id="27"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39410518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3"/>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825"/>
              </a:spcBef>
              <a:spcAft>
                <a:spcPts val="0"/>
              </a:spcAft>
              <a:defRPr/>
            </a:lvl1pPr>
            <a:lvl2pPr>
              <a:spcBef>
                <a:spcPts val="825"/>
              </a:spcBef>
              <a:defRPr/>
            </a:lvl2pPr>
            <a:lvl3pPr>
              <a:spcBef>
                <a:spcPts val="825"/>
              </a:spcBef>
              <a:defRPr/>
            </a:lvl3pPr>
            <a:lvl4pPr>
              <a:spcBef>
                <a:spcPts val="825"/>
              </a:spcBef>
              <a:defRPr/>
            </a:lvl4pPr>
            <a:lvl5pPr>
              <a:spcBef>
                <a:spcPts val="825"/>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6"/>
            <a:ext cx="4114800" cy="300037"/>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15799411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6"/>
            <a:ext cx="4114800" cy="3585845"/>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6"/>
            <a:ext cx="4114800" cy="3585845"/>
          </a:xfrm>
        </p:spPr>
        <p:txBody>
          <a:bodyPr/>
          <a:lstStyle>
            <a:lvl1pPr>
              <a:spcBef>
                <a:spcPts val="0"/>
              </a:spcBef>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2105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3473"/>
            <a:ext cx="4114800" cy="3589655"/>
          </a:xfrm>
        </p:spPr>
        <p:txBody>
          <a:bodyPr/>
          <a:lstStyle>
            <a:lvl1pPr>
              <a:defRPr sz="1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3151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Content Placeholder 5"/>
          <p:cNvSpPr>
            <a:spLocks noGrp="1"/>
          </p:cNvSpPr>
          <p:nvPr>
            <p:ph sz="quarter" idx="12"/>
          </p:nvPr>
        </p:nvSpPr>
        <p:spPr>
          <a:xfrm>
            <a:off x="228600" y="995521"/>
            <a:ext cx="4114800" cy="3687607"/>
          </a:xfrm>
        </p:spPr>
        <p:txBody>
          <a:bodyPr/>
          <a:lstStyle>
            <a:lvl1pPr>
              <a:defRPr sz="1800"/>
            </a:lvl1pPr>
          </a:lstStyle>
          <a:p>
            <a:pPr lvl="0"/>
            <a:r>
              <a:rPr lang="en-US" dirty="0"/>
              <a:t>Click to edit Master text styles</a:t>
            </a:r>
          </a:p>
        </p:txBody>
      </p:sp>
      <p:sp>
        <p:nvSpPr>
          <p:cNvPr id="8" name="Content Placeholder 7"/>
          <p:cNvSpPr>
            <a:spLocks noGrp="1"/>
          </p:cNvSpPr>
          <p:nvPr>
            <p:ph sz="quarter" idx="13"/>
          </p:nvPr>
        </p:nvSpPr>
        <p:spPr>
          <a:xfrm>
            <a:off x="4800600" y="1116652"/>
            <a:ext cx="4114800" cy="3566477"/>
          </a:xfrm>
        </p:spPr>
        <p:txBody>
          <a:bodyPr/>
          <a:lstStyle>
            <a:lvl1pPr>
              <a:defRPr sz="105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99505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3472"/>
            <a:ext cx="1828800" cy="3589655"/>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2"/>
            <a:ext cx="1828800" cy="358965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773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24531166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8204834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82"/>
            <a:ext cx="1828800" cy="3585845"/>
          </a:xfrm>
        </p:spPr>
        <p:txBody>
          <a:bodyPr/>
          <a:lstStyle>
            <a:lvl1pPr>
              <a:spcBef>
                <a:spcPts val="825"/>
              </a:spcBef>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2"/>
            <a:ext cx="1828800" cy="35858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163662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
        <p:nvSpPr>
          <p:cNvPr id="10" name="Text Placeholder 9"/>
          <p:cNvSpPr>
            <a:spLocks noGrp="1"/>
          </p:cNvSpPr>
          <p:nvPr>
            <p:ph type="body" sz="quarter" idx="16"/>
          </p:nvPr>
        </p:nvSpPr>
        <p:spPr>
          <a:xfrm>
            <a:off x="7086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2197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9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4"/>
            <a:ext cx="4114800" cy="3501445"/>
          </a:xfrm>
        </p:spPr>
        <p:txBody>
          <a:bodyPr/>
          <a:lstStyle>
            <a:lvl1pPr>
              <a:defRPr>
                <a:solidFill>
                  <a:schemeClr val="bg2"/>
                </a:solidFill>
              </a:defRPr>
            </a:lvl1pPr>
            <a:lvl2pPr marL="0" indent="0">
              <a:spcBef>
                <a:spcPts val="825"/>
              </a:spcBef>
              <a:buFontTx/>
              <a:buNone/>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825"/>
            </a:lvl1pPr>
          </a:lstStyle>
          <a:p>
            <a:pPr lvl="0"/>
            <a:r>
              <a:rPr lang="en-US"/>
              <a:t>Click to edit Master text styles</a:t>
            </a:r>
          </a:p>
        </p:txBody>
      </p:sp>
    </p:spTree>
    <p:extLst>
      <p:ext uri="{BB962C8B-B14F-4D97-AF65-F5344CB8AC3E}">
        <p14:creationId xmlns:p14="http://schemas.microsoft.com/office/powerpoint/2010/main" val="37544207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524942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2396712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0520390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92027"/>
            <a:ext cx="4114800" cy="300037"/>
          </a:xfrm>
        </p:spPr>
        <p:txBody>
          <a:bodyPr/>
          <a:lstStyle>
            <a:lvl1pPr>
              <a:defRPr sz="1200"/>
            </a:lvl1pPr>
          </a:lstStyle>
          <a:p>
            <a:pPr lvl="0"/>
            <a:r>
              <a:rPr lang="en-US" dirty="0"/>
              <a:t>Click to edit Master text styles</a:t>
            </a:r>
          </a:p>
        </p:txBody>
      </p:sp>
      <p:sp>
        <p:nvSpPr>
          <p:cNvPr id="7" name="Text Placeholder 6"/>
          <p:cNvSpPr>
            <a:spLocks noGrp="1"/>
          </p:cNvSpPr>
          <p:nvPr>
            <p:ph type="body" sz="quarter" idx="14"/>
          </p:nvPr>
        </p:nvSpPr>
        <p:spPr>
          <a:xfrm>
            <a:off x="228600" y="1097282"/>
            <a:ext cx="4114800" cy="3488731"/>
          </a:xfrm>
        </p:spPr>
        <p:txBody>
          <a:bodyPr/>
          <a:lstStyle>
            <a:lvl1pPr>
              <a:defRPr sz="1200"/>
            </a:lvl1pPr>
            <a:lvl2pPr>
              <a:defRPr sz="1050"/>
            </a:lvl2pPr>
            <a:lvl3pPr>
              <a:defRPr sz="105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05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2137028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05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815532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05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05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36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4648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587234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1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0950267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750">
                <a:solidFill>
                  <a:schemeClr val="bg2"/>
                </a:solidFill>
              </a:defRPr>
            </a:lvl2pPr>
            <a:lvl3pPr>
              <a:defRPr sz="750">
                <a:solidFill>
                  <a:schemeClr val="bg2"/>
                </a:solidFill>
              </a:defRPr>
            </a:lvl3pPr>
            <a:lvl4pPr>
              <a:defRPr sz="750">
                <a:solidFill>
                  <a:schemeClr val="bg2"/>
                </a:solidFill>
              </a:defRPr>
            </a:lvl4pPr>
            <a:lvl5pPr>
              <a:defRPr sz="7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Tree>
    <p:extLst>
      <p:ext uri="{BB962C8B-B14F-4D97-AF65-F5344CB8AC3E}">
        <p14:creationId xmlns:p14="http://schemas.microsoft.com/office/powerpoint/2010/main" val="39750080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20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050">
                <a:solidFill>
                  <a:schemeClr val="bg2"/>
                </a:solidFill>
              </a:defRPr>
            </a:lvl1pPr>
            <a:lvl2pPr>
              <a:defRPr sz="825">
                <a:solidFill>
                  <a:schemeClr val="bg2"/>
                </a:solidFill>
              </a:defRPr>
            </a:lvl2pPr>
            <a:lvl3pPr>
              <a:defRPr sz="825">
                <a:solidFill>
                  <a:schemeClr val="bg2"/>
                </a:solidFill>
              </a:defRPr>
            </a:lvl3pPr>
            <a:lvl4pPr>
              <a:defRPr sz="825">
                <a:solidFill>
                  <a:schemeClr val="bg2"/>
                </a:solidFill>
              </a:defRPr>
            </a:lvl4pPr>
            <a:lvl5pPr>
              <a:defRPr sz="825">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Board </a:t>
            </a:r>
            <a:r>
              <a:rPr lang="de-DE" err="1">
                <a:solidFill>
                  <a:srgbClr val="FFFFFF"/>
                </a:solidFill>
              </a:rPr>
              <a:t>of</a:t>
            </a:r>
            <a:r>
              <a:rPr lang="de-DE">
                <a:solidFill>
                  <a:srgbClr val="FFFFFF"/>
                </a:solidFill>
              </a:rPr>
              <a:t> Advisors / June 2018 / © 2018 IBM Corporation</a:t>
            </a:r>
            <a:endParaRPr lang="en-US">
              <a:solidFill>
                <a:srgbClr val="FFFFFF"/>
              </a:solidFill>
            </a:endParaRPr>
          </a:p>
        </p:txBody>
      </p:sp>
    </p:spTree>
    <p:extLst>
      <p:ext uri="{BB962C8B-B14F-4D97-AF65-F5344CB8AC3E}">
        <p14:creationId xmlns:p14="http://schemas.microsoft.com/office/powerpoint/2010/main" val="35529143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4"/>
            <a:ext cx="1828800" cy="350144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14309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90"/>
            <a:ext cx="1828800" cy="3454400"/>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2"/>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43296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90"/>
            <a:ext cx="1828800" cy="3454400"/>
          </a:xfrm>
        </p:spPr>
        <p:txBody>
          <a:bodyPr/>
          <a:lstStyle>
            <a:lvl1pPr>
              <a:defRPr sz="1050"/>
            </a:lvl1pPr>
            <a:lvl2pPr>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07859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3356731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1"/>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200"/>
            </a:lvl1pPr>
            <a:lvl2pPr>
              <a:defRPr sz="825"/>
            </a:lvl2pPr>
            <a:lvl3pPr>
              <a:defRPr sz="825"/>
            </a:lvl3pPr>
            <a:lvl4pPr>
              <a:defRPr sz="825"/>
            </a:lvl4pPr>
            <a:lvl5pPr>
              <a:defRPr sz="8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050"/>
            </a:lvl1pPr>
            <a:lvl2pPr marL="0" indent="0">
              <a:buNone/>
              <a:defRPr sz="750"/>
            </a:lvl2pPr>
            <a:lvl3pPr>
              <a:defRPr sz="750"/>
            </a:lvl3pPr>
            <a:lvl4pPr>
              <a:defRPr sz="750"/>
            </a:lvl4pPr>
            <a:lvl5pPr>
              <a:defRPr sz="7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4" y="1090961"/>
            <a:ext cx="4215008" cy="3456432"/>
          </a:xfrm>
        </p:spPr>
        <p:txBody>
          <a:bodyPr/>
          <a:lstStyle>
            <a:lvl1pPr marL="88104" indent="-88104">
              <a:tabLst/>
              <a:defRPr sz="1800"/>
            </a:lvl1pPr>
            <a:lvl2pPr marL="0" indent="0">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64900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6"/>
            <a:ext cx="1828800" cy="4408995"/>
          </a:xfrm>
        </p:spPr>
        <p:txBody>
          <a:bodyPr/>
          <a:lstStyle>
            <a:lvl1pPr>
              <a:defRPr sz="1200"/>
            </a:lvl1pPr>
            <a:lvl2pPr marL="0" indent="0">
              <a:spcBef>
                <a:spcPts val="825"/>
              </a:spcBef>
              <a:buFontTx/>
              <a:buNone/>
              <a:defRPr sz="825"/>
            </a:lvl2pPr>
            <a:lvl3pPr>
              <a:defRPr sz="825"/>
            </a:lvl3pPr>
            <a:lvl4pPr>
              <a:defRPr sz="825"/>
            </a:lvl4pPr>
            <a:lvl5pP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7"/>
            <a:ext cx="6400800" cy="4597400"/>
          </a:xfrm>
        </p:spPr>
        <p:txBody>
          <a:bodyPr/>
          <a:lstStyle/>
          <a:p>
            <a:r>
              <a:rPr lang="en-US"/>
              <a:t>Click icon to add table</a:t>
            </a:r>
          </a:p>
        </p:txBody>
      </p:sp>
    </p:spTree>
    <p:extLst>
      <p:ext uri="{BB962C8B-B14F-4D97-AF65-F5344CB8AC3E}">
        <p14:creationId xmlns:p14="http://schemas.microsoft.com/office/powerpoint/2010/main" val="24352227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297747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Tree>
    <p:extLst>
      <p:ext uri="{BB962C8B-B14F-4D97-AF65-F5344CB8AC3E}">
        <p14:creationId xmlns:p14="http://schemas.microsoft.com/office/powerpoint/2010/main" val="34641601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4519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2955057" algn="dec"/>
              </a:tabLst>
              <a:defRPr sz="825"/>
            </a:lvl1pPr>
            <a:lvl2pPr marL="129776" indent="-129776">
              <a:spcBef>
                <a:spcPts val="0"/>
              </a:spcBef>
              <a:tabLst/>
              <a:defRPr/>
            </a:lvl2pPr>
            <a:lvl3pPr>
              <a:spcBef>
                <a:spcPts val="0"/>
              </a:spcBef>
              <a:defRPr/>
            </a:lvl3pPr>
            <a:lvl4pPr>
              <a:spcBef>
                <a:spcPts val="0"/>
              </a:spcBef>
              <a:defRPr/>
            </a:lvl4pPr>
            <a:lvl5pPr>
              <a:spcBef>
                <a:spcPts val="0"/>
              </a:spcBef>
              <a:defRPr/>
            </a:lvl5pPr>
          </a:lstStyle>
          <a:p>
            <a:pPr marL="0" marR="0" lvl="0" indent="0" algn="l" defTabSz="342892" rtl="0" eaLnBrk="1" fontAlgn="auto" latinLnBrk="0" hangingPunct="1">
              <a:lnSpc>
                <a:spcPct val="100000"/>
              </a:lnSpc>
              <a:spcBef>
                <a:spcPts val="0"/>
              </a:spcBef>
              <a:spcAft>
                <a:spcPts val="0"/>
              </a:spcAft>
              <a:buClrTx/>
              <a:buSzTx/>
              <a:buFont typeface="Arial"/>
              <a:buNone/>
              <a:tabLst>
                <a:tab pos="3017444" algn="r"/>
              </a:tabLst>
              <a:defRPr/>
            </a:pPr>
            <a:r>
              <a:rPr lang="en-US" dirty="0"/>
              <a:t>Click to edit Master text styles</a:t>
            </a:r>
          </a:p>
        </p:txBody>
      </p:sp>
    </p:spTree>
    <p:extLst>
      <p:ext uri="{BB962C8B-B14F-4D97-AF65-F5344CB8AC3E}">
        <p14:creationId xmlns:p14="http://schemas.microsoft.com/office/powerpoint/2010/main" val="37898932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3"/>
            <a:ext cx="1297608" cy="526097"/>
          </a:xfrm>
          <a:prstGeom prst="rect">
            <a:avLst/>
          </a:prstGeom>
        </p:spPr>
      </p:pic>
    </p:spTree>
    <p:extLst>
      <p:ext uri="{BB962C8B-B14F-4D97-AF65-F5344CB8AC3E}">
        <p14:creationId xmlns:p14="http://schemas.microsoft.com/office/powerpoint/2010/main" val="29989569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Big Type Headline or Quote">
    <p:spTree>
      <p:nvGrpSpPr>
        <p:cNvPr id="1" name=""/>
        <p:cNvGrpSpPr/>
        <p:nvPr/>
      </p:nvGrpSpPr>
      <p:grpSpPr>
        <a:xfrm>
          <a:off x="0" y="0"/>
          <a:ext cx="0" cy="0"/>
          <a:chOff x="0" y="0"/>
          <a:chExt cx="0" cy="0"/>
        </a:xfrm>
      </p:grpSpPr>
      <p:sp>
        <p:nvSpPr>
          <p:cNvPr id="6" name="Text Placeholder 15"/>
          <p:cNvSpPr>
            <a:spLocks noGrp="1"/>
          </p:cNvSpPr>
          <p:nvPr>
            <p:ph type="body" sz="quarter" idx="11" hasCustomPrompt="1"/>
          </p:nvPr>
        </p:nvSpPr>
        <p:spPr>
          <a:xfrm>
            <a:off x="83389" y="63800"/>
            <a:ext cx="4588736" cy="4491057"/>
          </a:xfrm>
        </p:spPr>
        <p:txBody>
          <a:bodyPr>
            <a:noAutofit/>
          </a:bodyPr>
          <a:lstStyle>
            <a:lvl1pPr marL="0" indent="0" fontAlgn="t">
              <a:lnSpc>
                <a:spcPts val="3375"/>
              </a:lnSpc>
              <a:spcBef>
                <a:spcPts val="844"/>
              </a:spcBef>
              <a:buFontTx/>
              <a:buNone/>
              <a:defRPr sz="3094" baseline="0">
                <a:solidFill>
                  <a:srgbClr val="323232"/>
                </a:solidFill>
                <a:latin typeface="Arial" charset="0"/>
              </a:defRPr>
            </a:lvl1pPr>
          </a:lstStyle>
          <a:p>
            <a:r>
              <a:rPr lang="en-US" sz="2813" baseline="0" dirty="0">
                <a:latin typeface="Arial" charset="0"/>
              </a:rPr>
              <a:t>Big type headline</a:t>
            </a:r>
            <a:br>
              <a:rPr lang="en-US" sz="2813" baseline="0" dirty="0">
                <a:latin typeface="Arial" charset="0"/>
              </a:rPr>
            </a:br>
            <a:r>
              <a:rPr lang="en-US" sz="2813" baseline="0" dirty="0">
                <a:latin typeface="Arial" charset="0"/>
              </a:rPr>
              <a:t>or quote goes here</a:t>
            </a:r>
          </a:p>
        </p:txBody>
      </p:sp>
      <p:sp>
        <p:nvSpPr>
          <p:cNvPr id="8" name="Rectangle 7"/>
          <p:cNvSpPr/>
          <p:nvPr userDrawn="1"/>
        </p:nvSpPr>
        <p:spPr>
          <a:xfrm>
            <a:off x="0" y="4638491"/>
            <a:ext cx="9144000" cy="505011"/>
          </a:xfrm>
          <a:prstGeom prst="rect">
            <a:avLst/>
          </a:prstGeom>
          <a:solidFill>
            <a:schemeClr val="accent5"/>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760">
              <a:solidFill>
                <a:srgbClr val="000000"/>
              </a:solidFill>
            </a:endParaRPr>
          </a:p>
        </p:txBody>
      </p:sp>
      <p:pic>
        <p:nvPicPr>
          <p:cNvPr id="12" name="Picture 11"/>
          <p:cNvPicPr>
            <a:picLocks noChangeAspect="1"/>
          </p:cNvPicPr>
          <p:nvPr userDrawn="1"/>
        </p:nvPicPr>
        <p:blipFill rotWithShape="1">
          <a:blip r:embed="rId2" cstate="email">
            <a:alphaModFix amt="30000"/>
            <a:extLst>
              <a:ext uri="{28A0092B-C50C-407E-A947-70E740481C1C}">
                <a14:useLocalDpi xmlns:a14="http://schemas.microsoft.com/office/drawing/2010/main"/>
              </a:ext>
            </a:extLst>
          </a:blip>
          <a:srcRect/>
          <a:stretch/>
        </p:blipFill>
        <p:spPr>
          <a:xfrm>
            <a:off x="0" y="4638491"/>
            <a:ext cx="9144000" cy="505011"/>
          </a:xfrm>
          <a:prstGeom prst="rect">
            <a:avLst/>
          </a:prstGeom>
        </p:spPr>
      </p:pic>
      <p:sp>
        <p:nvSpPr>
          <p:cNvPr id="13" name="Date Placeholder 4"/>
          <p:cNvSpPr txBox="1">
            <a:spLocks/>
          </p:cNvSpPr>
          <p:nvPr userDrawn="1"/>
        </p:nvSpPr>
        <p:spPr>
          <a:xfrm>
            <a:off x="82325" y="4807853"/>
            <a:ext cx="2057400" cy="187359"/>
          </a:xfrm>
          <a:prstGeom prst="rect">
            <a:avLst/>
          </a:prstGeom>
        </p:spPr>
        <p:txBody>
          <a:bodyPr vert="horz" lIns="0" tIns="25718" rIns="51435" bIns="25718" rtlCol="0" anchor="ctr"/>
          <a:lstStyle>
            <a:defPPr>
              <a:defRPr lang="en-US"/>
            </a:defPPr>
            <a:lvl1pPr marL="0" algn="l"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75">
                <a:solidFill>
                  <a:srgbClr val="000E5E"/>
                </a:solidFill>
              </a:rPr>
              <a:t>IBM Analytics </a:t>
            </a:r>
            <a:r>
              <a:rPr lang="en-US" sz="675" b="1">
                <a:solidFill>
                  <a:srgbClr val="000E5E"/>
                </a:solidFill>
              </a:rPr>
              <a:t>| Global Elite</a:t>
            </a:r>
          </a:p>
        </p:txBody>
      </p:sp>
      <p:sp>
        <p:nvSpPr>
          <p:cNvPr id="14" name="Slide Number Placeholder 3"/>
          <p:cNvSpPr txBox="1">
            <a:spLocks/>
          </p:cNvSpPr>
          <p:nvPr userDrawn="1"/>
        </p:nvSpPr>
        <p:spPr>
          <a:xfrm>
            <a:off x="4468555" y="4807853"/>
            <a:ext cx="435499" cy="187359"/>
          </a:xfrm>
          <a:prstGeom prst="rect">
            <a:avLst/>
          </a:prstGeom>
        </p:spPr>
        <p:txBody>
          <a:bodyPr vert="horz" lIns="0" tIns="25718" rIns="51435" bIns="25718" rtlCol="0" anchor="ctr"/>
          <a:lstStyle>
            <a:defPPr>
              <a:defRPr lang="en-US"/>
            </a:defPPr>
            <a:lvl1pPr marL="0" algn="ctr"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A8A213-8E92-D94A-82D7-8578C89CAF17}" type="slidenum">
              <a:rPr lang="en-US" sz="675" smtClean="0">
                <a:solidFill>
                  <a:srgbClr val="000E5E"/>
                </a:solidFill>
              </a:rPr>
              <a:pPr/>
              <a:t>‹#›</a:t>
            </a:fld>
            <a:endParaRPr lang="en-US" sz="675">
              <a:solidFill>
                <a:srgbClr val="000E5E"/>
              </a:solidFill>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562375" y="4810735"/>
            <a:ext cx="442340" cy="170030"/>
          </a:xfrm>
          <a:prstGeom prst="rect">
            <a:avLst/>
          </a:prstGeom>
        </p:spPr>
      </p:pic>
    </p:spTree>
    <p:extLst>
      <p:ext uri="{BB962C8B-B14F-4D97-AF65-F5344CB8AC3E}">
        <p14:creationId xmlns:p14="http://schemas.microsoft.com/office/powerpoint/2010/main" val="37303125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1500" b="0" i="0">
                <a:solidFill>
                  <a:srgbClr val="5596E6"/>
                </a:solidFill>
                <a:latin typeface="Helvetica Neue Regular" charset="0"/>
                <a:cs typeface="Helvetica Neue Regular" charset="0"/>
              </a:defRPr>
            </a:lvl1pPr>
            <a:lvl2pPr marL="342884" indent="0" algn="ctr">
              <a:buNone/>
              <a:defRPr>
                <a:solidFill>
                  <a:schemeClr val="tx1">
                    <a:tint val="75000"/>
                  </a:schemeClr>
                </a:solidFill>
              </a:defRPr>
            </a:lvl2pPr>
            <a:lvl3pPr marL="685767"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5596E6"/>
                </a:solidFill>
                <a:latin typeface="Helvetica Neue Regular" charset="0"/>
                <a:cs typeface="Helvetica Neue Regular" charset="0"/>
              </a:defRPr>
            </a:lvl1pPr>
          </a:lstStyle>
          <a:p>
            <a:r>
              <a:rPr lang="en-US" dirty="0"/>
              <a:t>Click to edit Master title style</a:t>
            </a:r>
          </a:p>
        </p:txBody>
      </p:sp>
      <p:grpSp>
        <p:nvGrpSpPr>
          <p:cNvPr id="15" name="Group 14"/>
          <p:cNvGrpSpPr/>
          <p:nvPr userDrawn="1"/>
        </p:nvGrpSpPr>
        <p:grpSpPr>
          <a:xfrm>
            <a:off x="228600" y="1371601"/>
            <a:ext cx="8915400" cy="3771900"/>
            <a:chOff x="228600" y="1371601"/>
            <a:chExt cx="8915400" cy="3771900"/>
          </a:xfrm>
        </p:grpSpPr>
        <p:grpSp>
          <p:nvGrpSpPr>
            <p:cNvPr id="16" name="Group 15"/>
            <p:cNvGrpSpPr/>
            <p:nvPr/>
          </p:nvGrpSpPr>
          <p:grpSpPr>
            <a:xfrm>
              <a:off x="228600" y="2368296"/>
              <a:ext cx="914400" cy="2534793"/>
              <a:chOff x="228600" y="2368296"/>
              <a:chExt cx="914400" cy="2534793"/>
            </a:xfrm>
          </p:grpSpPr>
          <p:pic>
            <p:nvPicPr>
              <p:cNvPr id="18" name="Picture 17" descr="ibm_blu40.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 y="4710309"/>
                <a:ext cx="475489" cy="192780"/>
              </a:xfrm>
              <a:prstGeom prst="rect">
                <a:avLst/>
              </a:prstGeom>
            </p:spPr>
          </p:pic>
          <p:pic>
            <p:nvPicPr>
              <p:cNvPr id="19" name="Picture 18" descr="watson_blu40.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8600" y="2368296"/>
                <a:ext cx="914400" cy="193236"/>
              </a:xfrm>
              <a:prstGeom prst="rect">
                <a:avLst/>
              </a:prstGeom>
            </p:spPr>
          </p:pic>
        </p:grpSp>
        <p:pic>
          <p:nvPicPr>
            <p:cNvPr id="17" name="Picture 16"/>
            <p:cNvPicPr>
              <a:picLocks noChangeAspect="1"/>
            </p:cNvPicPr>
            <p:nvPr/>
          </p:nvPicPr>
          <p:blipFill rotWithShape="1">
            <a:blip r:embed="rId4" cstate="email">
              <a:extLst>
                <a:ext uri="{28A0092B-C50C-407E-A947-70E740481C1C}">
                  <a14:useLocalDpi xmlns:a14="http://schemas.microsoft.com/office/drawing/2010/main"/>
                </a:ext>
              </a:extLst>
            </a:blip>
            <a:srcRect l="-889" t="-678"/>
            <a:stretch/>
          </p:blipFill>
          <p:spPr>
            <a:xfrm>
              <a:off x="5092995" y="1371601"/>
              <a:ext cx="4051005" cy="3771900"/>
            </a:xfrm>
            <a:prstGeom prst="rect">
              <a:avLst/>
            </a:prstGeom>
          </p:spPr>
        </p:pic>
      </p:grpSp>
    </p:spTree>
    <p:extLst>
      <p:ext uri="{BB962C8B-B14F-4D97-AF65-F5344CB8AC3E}">
        <p14:creationId xmlns:p14="http://schemas.microsoft.com/office/powerpoint/2010/main" val="1288867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2571750"/>
            <a:ext cx="2286000" cy="2571750"/>
          </a:xfrm>
          <a:prstGeom prst="rect">
            <a:avLst/>
          </a:prstGeom>
          <a:solidFill>
            <a:schemeClr val="bg2"/>
          </a:solidFill>
        </p:spPr>
        <p:txBody>
          <a:bodyPr lIns="457200" tIns="228600" rIns="228600" bIns="228600"/>
          <a:lstStyle>
            <a:lvl1pPr>
              <a:defRPr sz="125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4572000" cy="2571750"/>
          </a:xfrm>
          <a:prstGeom prst="rect">
            <a:avLst/>
          </a:prstGeom>
          <a:solidFill>
            <a:schemeClr val="accent2"/>
          </a:solidFill>
        </p:spPr>
        <p:txBody>
          <a:bodyPr vert="horz" lIns="142875" tIns="125730" rIns="142875" bIns="142875"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2398" b="0" i="0" dirty="0">
              <a:latin typeface="Arial Regular" charset="0"/>
            </a:endParaRPr>
          </a:p>
        </p:txBody>
      </p:sp>
      <p:sp>
        <p:nvSpPr>
          <p:cNvPr id="2" name="Title 1"/>
          <p:cNvSpPr>
            <a:spLocks noGrp="1"/>
          </p:cNvSpPr>
          <p:nvPr>
            <p:ph type="title" hasCustomPrompt="1"/>
          </p:nvPr>
        </p:nvSpPr>
        <p:spPr>
          <a:xfrm>
            <a:off x="285750" y="428625"/>
            <a:ext cx="4114800" cy="17145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lumMod val="60000"/>
                    <a:lumOff val="40000"/>
                  </a:schemeClr>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4572000" y="0"/>
            <a:ext cx="2286000" cy="2571750"/>
          </a:xfrm>
          <a:prstGeom prst="rect">
            <a:avLst/>
          </a:prstGeom>
          <a:no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6858000" y="0"/>
            <a:ext cx="2286000" cy="2571750"/>
          </a:xfrm>
          <a:prstGeom prst="rect">
            <a:avLst/>
          </a:prstGeom>
          <a:solidFill>
            <a:schemeClr val="bg2"/>
          </a:solidFill>
        </p:spPr>
        <p:txBody>
          <a:bodyPr lIns="228600" tIns="228600" rIns="228600" bIns="228600"/>
          <a:lstStyle>
            <a:lvl1pPr>
              <a:defRPr sz="125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6858000" y="2571750"/>
            <a:ext cx="2286000" cy="2571750"/>
          </a:xfrm>
          <a:prstGeom prst="rect">
            <a:avLst/>
          </a:prstGeom>
          <a:solidFill>
            <a:schemeClr val="tx1"/>
          </a:solid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sp>
        <p:nvSpPr>
          <p:cNvPr id="19" name="Content Placeholder 9"/>
          <p:cNvSpPr>
            <a:spLocks noGrp="1"/>
          </p:cNvSpPr>
          <p:nvPr>
            <p:ph sz="quarter" idx="19"/>
          </p:nvPr>
        </p:nvSpPr>
        <p:spPr>
          <a:xfrm>
            <a:off x="2286000" y="2571750"/>
            <a:ext cx="2286000" cy="2571750"/>
          </a:xfrm>
          <a:prstGeom prst="rect">
            <a:avLst/>
          </a:prstGeom>
          <a:no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4572000" y="2571750"/>
            <a:ext cx="2286000" cy="2571750"/>
          </a:xfrm>
          <a:prstGeom prst="rect">
            <a:avLst/>
          </a:prstGeom>
          <a:solidFill>
            <a:schemeClr val="bg2"/>
          </a:solidFill>
        </p:spPr>
        <p:txBody>
          <a:bodyPr lIns="228600" tIns="228600" rIns="228600" bIns="228600"/>
          <a:lstStyle>
            <a:lvl1pPr>
              <a:defRPr sz="1250" b="0" i="0">
                <a:solidFill>
                  <a:schemeClr val="tx1"/>
                </a:solidFill>
                <a:latin typeface="IBM Plex Sans" charset="0"/>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571500" y="4937286"/>
            <a:ext cx="1695844" cy="137857"/>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a:t>
              </a:r>
              <a:r>
                <a:rPr lang="en-US" sz="250" b="0" i="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2018 IBM Corporation</a:t>
              </a:r>
              <a:r>
                <a:rPr lang="en-US" sz="499" b="0" i="0" baseline="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tx1">
                      <a:alpha val="60000"/>
                    </a:schemeClr>
                  </a:solidFill>
                  <a:latin typeface="IBM Plex Sans" charset="0"/>
                  <a:ea typeface="IBM Plex Sans" charset="0"/>
                  <a:cs typeface="IBM Plex Sans" charset="0"/>
                </a:rPr>
                <a:t> </a:t>
              </a:r>
              <a:fld id="{7C9968D1-C8E5-4FE3-AED4-7D4518C301B3}" type="datetime3">
                <a:rPr lang="en-US" sz="4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19 May 2020</a:t>
              </a:fld>
              <a:endParaRPr lang="en-US" sz="499" b="0" i="0" dirty="0">
                <a:solidFill>
                  <a:schemeClr val="tx1">
                    <a:alpha val="60000"/>
                  </a:schemeClr>
                </a:solidFill>
                <a:latin typeface="IBM Plex Sans" charset="0"/>
                <a:ea typeface="IBM Plex Sans" charset="0"/>
                <a:cs typeface="IBM Plex Sans" charset="0"/>
              </a:endParaRPr>
            </a:p>
          </p:txBody>
        </p:sp>
      </p:grpSp>
      <p:sp>
        <p:nvSpPr>
          <p:cNvPr id="22"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tx1"/>
                </a:solidFill>
                <a:latin typeface="IBM Plex Sans" charset="0"/>
                <a:ea typeface="IBM Plex Sans" charset="0"/>
                <a:cs typeface="IBM Plex Sans" charset="0"/>
              </a:rPr>
              <a:pPr algn="l"/>
              <a:t>‹#›</a:t>
            </a:fld>
            <a:endParaRPr lang="en-US" sz="500"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371328826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4"/>
            <a:ext cx="4114800" cy="4143375"/>
          </a:xfrm>
        </p:spPr>
        <p:txBody>
          <a:bodyPr>
            <a:noAutofit/>
          </a:bodyPr>
          <a:lstStyle>
            <a:lvl1pPr>
              <a:defRPr>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4572000" y="0"/>
            <a:ext cx="2286000" cy="2571750"/>
          </a:xfrm>
          <a:prstGeom prst="rect">
            <a:avLst/>
          </a:prstGeom>
          <a:solidFill>
            <a:schemeClr val="tx2">
              <a:lumMod val="50000"/>
            </a:schemeClr>
          </a:solid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6858000" y="0"/>
            <a:ext cx="2286000" cy="2571750"/>
          </a:xfrm>
          <a:prstGeom prst="rect">
            <a:avLst/>
          </a:prstGeom>
          <a:solidFill>
            <a:schemeClr val="tx1"/>
          </a:solid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4572000" y="2571750"/>
            <a:ext cx="4572000" cy="2571750"/>
          </a:xfrm>
          <a:prstGeom prst="rect">
            <a:avLst/>
          </a:prstGeom>
          <a:solidFill>
            <a:schemeClr val="accent3"/>
          </a:solidFill>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sp>
        <p:nvSpPr>
          <p:cNvPr id="19" name="Text Placeholder 23"/>
          <p:cNvSpPr>
            <a:spLocks noGrp="1"/>
          </p:cNvSpPr>
          <p:nvPr>
            <p:ph type="body" sz="quarter" idx="14" hasCustomPrompt="1"/>
          </p:nvPr>
        </p:nvSpPr>
        <p:spPr>
          <a:xfrm>
            <a:off x="285750" y="4589145"/>
            <a:ext cx="411480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42327919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3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4"/>
            <a:ext cx="4114800" cy="4143375"/>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4572000" y="2571750"/>
            <a:ext cx="2286000" cy="2571750"/>
          </a:xfrm>
          <a:prstGeom prst="rect">
            <a:avLst/>
          </a:prstGeom>
          <a:solidFill>
            <a:schemeClr val="tx1"/>
          </a:solidFill>
          <a:ln>
            <a:noFill/>
          </a:ln>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6858000" y="2571750"/>
            <a:ext cx="2286000" cy="2571750"/>
          </a:xfrm>
          <a:prstGeom prst="rect">
            <a:avLst/>
          </a:prstGeom>
          <a:solidFill>
            <a:schemeClr val="bg2"/>
          </a:solidFill>
          <a:ln>
            <a:noFill/>
          </a:ln>
        </p:spPr>
        <p:txBody>
          <a:bodyPr lIns="228600" tIns="228600" rIns="228600" bIns="228600"/>
          <a:lstStyle>
            <a:lvl1pPr>
              <a:defRPr sz="125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4572000" y="1216"/>
            <a:ext cx="4572000" cy="2571750"/>
          </a:xfrm>
          <a:prstGeom prst="rect">
            <a:avLst/>
          </a:prstGeom>
          <a:solidFill>
            <a:schemeClr val="accent2"/>
          </a:solidFill>
          <a:ln>
            <a:noFill/>
          </a:ln>
        </p:spPr>
        <p:txBody>
          <a:bodyPr lIns="228600" tIns="228600" rIns="228600" bIns="228600"/>
          <a:lstStyle>
            <a:lvl1pPr>
              <a:defRPr sz="125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1" y="4857750"/>
            <a:ext cx="717613" cy="285750"/>
          </a:xfrm>
          <a:prstGeom prst="rect">
            <a:avLst/>
          </a:prstGeom>
        </p:spPr>
      </p:pic>
      <p:pic>
        <p:nvPicPr>
          <p:cNvPr id="21" name="Picture 2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504257" y="4886339"/>
            <a:ext cx="353824" cy="142875"/>
          </a:xfrm>
          <a:prstGeom prst="rect">
            <a:avLst/>
          </a:prstGeom>
        </p:spPr>
      </p:pic>
      <p:sp>
        <p:nvSpPr>
          <p:cNvPr id="26" name="Text Placeholder 23"/>
          <p:cNvSpPr>
            <a:spLocks noGrp="1"/>
          </p:cNvSpPr>
          <p:nvPr>
            <p:ph type="body" sz="quarter" idx="14" hasCustomPrompt="1"/>
          </p:nvPr>
        </p:nvSpPr>
        <p:spPr>
          <a:xfrm>
            <a:off x="285750" y="4589145"/>
            <a:ext cx="4114800" cy="285750"/>
          </a:xfrm>
          <a:prstGeom prst="rect">
            <a:avLst/>
          </a:prstGeom>
        </p:spPr>
        <p:txBody>
          <a:bodyPr lIns="0" tIns="0" rIns="0" bIns="0" anchor="b"/>
          <a:lstStyle>
            <a:lvl1pPr marL="0" indent="0">
              <a:tabLst/>
              <a:defRPr sz="500" b="0" i="0">
                <a:solidFill>
                  <a:schemeClr val="tx1">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grpSp>
        <p:nvGrpSpPr>
          <p:cNvPr id="17" name="Group 16"/>
          <p:cNvGrpSpPr/>
          <p:nvPr userDrawn="1"/>
        </p:nvGrpSpPr>
        <p:grpSpPr>
          <a:xfrm>
            <a:off x="571500" y="4937286"/>
            <a:ext cx="1695844" cy="137857"/>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a:t>
              </a:r>
              <a:r>
                <a:rPr lang="en-US" sz="250" b="0" i="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2018 IBM Corporation</a:t>
              </a:r>
              <a:r>
                <a:rPr lang="en-US" sz="499" b="0" i="0" baseline="0" dirty="0">
                  <a:solidFill>
                    <a:schemeClr val="tx1">
                      <a:alpha val="60000"/>
                    </a:schemeClr>
                  </a:solidFill>
                  <a:latin typeface="IBM Plex Sans" charset="0"/>
                  <a:ea typeface="IBM Plex Sans" charset="0"/>
                  <a:cs typeface="IBM Plex Sans" charset="0"/>
                </a:rPr>
                <a:t>              </a:t>
              </a:r>
              <a:r>
                <a:rPr lang="en-US" sz="499" b="0" i="0" dirty="0">
                  <a:solidFill>
                    <a:schemeClr val="tx1">
                      <a:alpha val="60000"/>
                    </a:schemeClr>
                  </a:solidFill>
                  <a:latin typeface="IBM Plex Sans" charset="0"/>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tx1">
                      <a:alpha val="60000"/>
                    </a:schemeClr>
                  </a:solidFill>
                  <a:latin typeface="IBM Plex Sans" charset="0"/>
                  <a:ea typeface="IBM Plex Sans" charset="0"/>
                  <a:cs typeface="IBM Plex Sans" charset="0"/>
                </a:rPr>
                <a:t> </a:t>
              </a:r>
              <a:fld id="{7C9968D1-C8E5-4FE3-AED4-7D4518C301B3}" type="datetime3">
                <a:rPr lang="en-US" sz="4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19 May 2020</a:t>
              </a:fld>
              <a:endParaRPr lang="en-US" sz="499" b="0" i="0" dirty="0">
                <a:solidFill>
                  <a:schemeClr val="tx1">
                    <a:alpha val="60000"/>
                  </a:schemeClr>
                </a:solidFill>
                <a:latin typeface="IBM Plex Sans" charset="0"/>
                <a:ea typeface="IBM Plex Sans" charset="0"/>
                <a:cs typeface="IBM Plex Sans" charset="0"/>
              </a:endParaRPr>
            </a:p>
          </p:txBody>
        </p:sp>
      </p:grpSp>
      <p:sp>
        <p:nvSpPr>
          <p:cNvPr id="23" name="Footer Placeholder 3"/>
          <p:cNvSpPr txBox="1">
            <a:spLocks/>
          </p:cNvSpPr>
          <p:nvPr userDrawn="1"/>
        </p:nvSpPr>
        <p:spPr>
          <a:xfrm>
            <a:off x="2428875" y="4937761"/>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tx1">
                    <a:alpha val="60000"/>
                  </a:schemeClr>
                </a:solidFill>
                <a:latin typeface="IBM Plex Sans" charset="0"/>
                <a:ea typeface="IBM Plex Sans" charset="0"/>
                <a:cs typeface="IBM Plex Sans" charset="0"/>
              </a:rPr>
              <a:t>IBM Data Science Elite</a:t>
            </a:r>
          </a:p>
        </p:txBody>
      </p:sp>
      <p:sp>
        <p:nvSpPr>
          <p:cNvPr id="24"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tx1"/>
                </a:solidFill>
                <a:latin typeface="IBM Plex Sans" charset="0"/>
                <a:ea typeface="IBM Plex Sans" charset="0"/>
                <a:cs typeface="IBM Plex Sans" charset="0"/>
              </a:rPr>
              <a:pPr algn="l"/>
              <a:t>‹#›</a:t>
            </a:fld>
            <a:endParaRPr lang="en-US" sz="500"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5967006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571750"/>
            <a:ext cx="2286000" cy="2571750"/>
          </a:xfrm>
          <a:prstGeom prst="rect">
            <a:avLst/>
          </a:prstGeom>
          <a:solidFill>
            <a:schemeClr val="tx1"/>
          </a:solidFill>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85750" y="428626"/>
            <a:ext cx="7715250" cy="714375"/>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cxnSp>
        <p:nvCxnSpPr>
          <p:cNvPr id="24" name="Straight Connector 23"/>
          <p:cNvCxnSpPr/>
          <p:nvPr userDrawn="1"/>
        </p:nvCxnSpPr>
        <p:spPr>
          <a:xfrm>
            <a:off x="4572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2286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userDrawn="1"/>
        </p:nvGrpSpPr>
        <p:grpSpPr>
          <a:xfrm>
            <a:off x="571500" y="4937286"/>
            <a:ext cx="1695844" cy="137857"/>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99" b="0" i="0" dirty="0">
                  <a:solidFill>
                    <a:schemeClr val="bg2">
                      <a:alpha val="60000"/>
                    </a:schemeClr>
                  </a:solidFill>
                  <a:latin typeface="IBM Plex Sans" charset="0"/>
                  <a:ea typeface="IBM Plex Sans" charset="0"/>
                  <a:cs typeface="IBM Plex Sans" charset="0"/>
                </a:rPr>
                <a:t>©</a:t>
              </a:r>
              <a:r>
                <a:rPr lang="en-US" sz="250" b="0" i="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2018 IBM Corporation</a:t>
              </a:r>
              <a:r>
                <a:rPr lang="en-US" sz="499" b="0" i="0" baseline="0" dirty="0">
                  <a:solidFill>
                    <a:schemeClr val="bg2">
                      <a:alpha val="60000"/>
                    </a:schemeClr>
                  </a:solidFill>
                  <a:latin typeface="IBM Plex Sans" charset="0"/>
                  <a:ea typeface="IBM Plex Sans" charset="0"/>
                  <a:cs typeface="IBM Plex Sans" charset="0"/>
                </a:rPr>
                <a:t>              </a:t>
              </a:r>
              <a:r>
                <a:rPr lang="en-US" sz="499" b="0" i="0" dirty="0">
                  <a:solidFill>
                    <a:schemeClr val="bg2">
                      <a:alpha val="60000"/>
                    </a:schemeClr>
                  </a:solidFill>
                  <a:latin typeface="IBM Plex Sans" charset="0"/>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499" b="0" i="0" dirty="0">
                  <a:solidFill>
                    <a:schemeClr val="bg2">
                      <a:alpha val="60000"/>
                    </a:schemeClr>
                  </a:solidFill>
                  <a:latin typeface="IBM Plex Sans" charset="0"/>
                  <a:ea typeface="IBM Plex Sans" charset="0"/>
                  <a:cs typeface="IBM Plex Sans" charset="0"/>
                </a:rPr>
                <a:t> </a:t>
              </a:r>
              <a:fld id="{7C9968D1-C8E5-4FE3-AED4-7D4518C301B3}" type="datetime3">
                <a:rPr lang="en-US" sz="4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19 May 2020</a:t>
              </a:fld>
              <a:endParaRPr lang="en-US" sz="499" b="0" i="0" dirty="0">
                <a:solidFill>
                  <a:schemeClr val="bg2">
                    <a:alpha val="60000"/>
                  </a:schemeClr>
                </a:solidFill>
                <a:latin typeface="IBM Plex Sans" charset="0"/>
                <a:ea typeface="IBM Plex Sans" charset="0"/>
                <a:cs typeface="IBM Plex Sans" charset="0"/>
              </a:endParaRPr>
            </a:p>
          </p:txBody>
        </p:sp>
      </p:grpSp>
      <p:sp>
        <p:nvSpPr>
          <p:cNvPr id="23"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500" b="0" i="0" smtClean="0">
                <a:solidFill>
                  <a:schemeClr val="bg2"/>
                </a:solidFill>
                <a:latin typeface="IBM Plex Sans" charset="0"/>
                <a:ea typeface="IBM Plex Sans" charset="0"/>
                <a:cs typeface="IBM Plex Sans" charset="0"/>
              </a:rPr>
              <a:pPr algn="l"/>
              <a:t>‹#›</a:t>
            </a:fld>
            <a:endParaRPr lang="en-US" sz="500" b="0" i="0" dirty="0">
              <a:solidFill>
                <a:schemeClr val="bg2"/>
              </a:solidFill>
              <a:latin typeface="IBM Plex Sans" charset="0"/>
              <a:ea typeface="IBM Plex Sans" charset="0"/>
              <a:cs typeface="IBM Plex Sans" charset="0"/>
            </a:endParaRPr>
          </a:p>
        </p:txBody>
      </p:sp>
      <p:sp>
        <p:nvSpPr>
          <p:cNvPr id="27"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32403740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1285875"/>
            <a:ext cx="2286000" cy="34290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1285874"/>
            <a:ext cx="2286000" cy="34290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1285874"/>
            <a:ext cx="2286000" cy="3429000"/>
          </a:xfrm>
          <a:prstGeom prst="rect">
            <a:avLst/>
          </a:prstGeom>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1285875"/>
            <a:ext cx="2286000" cy="34290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0"/>
            <a:ext cx="9144000" cy="12858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844" b="0" i="0" dirty="0">
              <a:latin typeface="Arial Regular" charset="0"/>
            </a:endParaRPr>
          </a:p>
        </p:txBody>
      </p:sp>
      <p:sp>
        <p:nvSpPr>
          <p:cNvPr id="2" name="Title 1"/>
          <p:cNvSpPr>
            <a:spLocks noGrp="1"/>
          </p:cNvSpPr>
          <p:nvPr>
            <p:ph type="title" hasCustomPrompt="1"/>
          </p:nvPr>
        </p:nvSpPr>
        <p:spPr>
          <a:xfrm>
            <a:off x="285750" y="428626"/>
            <a:ext cx="7715250" cy="714375"/>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cxnSp>
        <p:nvCxnSpPr>
          <p:cNvPr id="10" name="Straight Connector 9"/>
          <p:cNvCxnSpPr/>
          <p:nvPr userDrawn="1"/>
        </p:nvCxnSpPr>
        <p:spPr>
          <a:xfrm>
            <a:off x="4572000" y="1285874"/>
            <a:ext cx="0" cy="3429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858000" y="1285874"/>
            <a:ext cx="0" cy="3429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286000" y="1285874"/>
            <a:ext cx="0" cy="3429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194200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4884389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13" name="Content Placeholder 2"/>
          <p:cNvSpPr>
            <a:spLocks noGrp="1"/>
          </p:cNvSpPr>
          <p:nvPr>
            <p:ph idx="13"/>
          </p:nvPr>
        </p:nvSpPr>
        <p:spPr>
          <a:xfrm>
            <a:off x="4572000" y="1"/>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6858608" y="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1"/>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p:nvPr>
        </p:nvSpPr>
        <p:spPr>
          <a:xfrm>
            <a:off x="4572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6"/>
          </p:nvPr>
        </p:nvSpPr>
        <p:spPr>
          <a:xfrm>
            <a:off x="6858608"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7"/>
          </p:nvPr>
        </p:nvSpPr>
        <p:spPr>
          <a:xfrm>
            <a:off x="2286000" y="2571750"/>
            <a:ext cx="2286000" cy="257175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85751" y="1285875"/>
            <a:ext cx="1857375" cy="2286000"/>
          </a:xfrm>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285751" y="165735"/>
            <a:ext cx="1857375" cy="5143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27" name="Picture 2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cxnSp>
        <p:nvCxnSpPr>
          <p:cNvPr id="19" name="Straight Connector 18"/>
          <p:cNvCxnSpPr/>
          <p:nvPr userDrawn="1"/>
        </p:nvCxnSpPr>
        <p:spPr>
          <a:xfrm>
            <a:off x="4572000" y="2571750"/>
            <a:ext cx="0" cy="22860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0" y="2571750"/>
            <a:ext cx="0" cy="22860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0"/>
            <a:ext cx="0" cy="22860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0" y="0"/>
            <a:ext cx="0" cy="22860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 Placeholder 23"/>
          <p:cNvSpPr>
            <a:spLocks noGrp="1"/>
          </p:cNvSpPr>
          <p:nvPr>
            <p:ph type="body" sz="quarter" idx="18" hasCustomPrompt="1"/>
          </p:nvPr>
        </p:nvSpPr>
        <p:spPr>
          <a:xfrm>
            <a:off x="285750" y="4589145"/>
            <a:ext cx="194310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39387939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2018 / © 2018 IBM Corporation</a:t>
            </a:r>
            <a:endParaRPr lang="en-US"/>
          </a:p>
        </p:txBody>
      </p:sp>
    </p:spTree>
    <p:extLst>
      <p:ext uri="{BB962C8B-B14F-4D97-AF65-F5344CB8AC3E}">
        <p14:creationId xmlns:p14="http://schemas.microsoft.com/office/powerpoint/2010/main" val="27752782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4690745"/>
            <a:ext cx="521589" cy="211455"/>
          </a:xfrm>
          <a:prstGeom prst="rect">
            <a:avLst/>
          </a:prstGeom>
        </p:spPr>
      </p:pic>
    </p:spTree>
    <p:extLst>
      <p:ext uri="{BB962C8B-B14F-4D97-AF65-F5344CB8AC3E}">
        <p14:creationId xmlns:p14="http://schemas.microsoft.com/office/powerpoint/2010/main" val="28892274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2634217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85962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a:t>Edit Master text styles</a:t>
            </a:r>
          </a:p>
        </p:txBody>
      </p:sp>
    </p:spTree>
    <p:extLst>
      <p:ext uri="{BB962C8B-B14F-4D97-AF65-F5344CB8AC3E}">
        <p14:creationId xmlns:p14="http://schemas.microsoft.com/office/powerpoint/2010/main" val="22976536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p>
        </p:txBody>
      </p:sp>
      <p:sp>
        <p:nvSpPr>
          <p:cNvPr id="2" name="Title 1"/>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a:t>Edit Master text styles</a:t>
            </a:r>
          </a:p>
        </p:txBody>
      </p:sp>
    </p:spTree>
    <p:extLst>
      <p:ext uri="{BB962C8B-B14F-4D97-AF65-F5344CB8AC3E}">
        <p14:creationId xmlns:p14="http://schemas.microsoft.com/office/powerpoint/2010/main" val="220297798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91440"/>
            <a:ext cx="8778172" cy="4404360"/>
          </a:xfrm>
        </p:spPr>
        <p:txBody>
          <a:bodyPr/>
          <a:lstStyle>
            <a:lvl1pPr>
              <a:defRPr sz="9600" b="1"/>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6134463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5562534"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9199610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201168"/>
            <a:ext cx="4123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035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71871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1243584"/>
            <a:ext cx="4123876"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013917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defRPr sz="2400"/>
            </a:lvl1pPr>
          </a:lstStyle>
          <a:p>
            <a:pPr lvl="0"/>
            <a:r>
              <a:rPr lang="en-US"/>
              <a:t>Edit Master text styles</a:t>
            </a:r>
          </a:p>
        </p:txBody>
      </p:sp>
    </p:spTree>
    <p:extLst>
      <p:ext uri="{BB962C8B-B14F-4D97-AF65-F5344CB8AC3E}">
        <p14:creationId xmlns:p14="http://schemas.microsoft.com/office/powerpoint/2010/main" val="15103490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48111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74133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226334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10312" y="201168"/>
            <a:ext cx="4142164"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4791456" y="201168"/>
            <a:ext cx="4123944" cy="4294632"/>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1856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p>
        </p:txBody>
      </p:sp>
      <p:sp>
        <p:nvSpPr>
          <p:cNvPr id="2" name="Title 1"/>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88474585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5248978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2612497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10"/>
          <p:cNvSpPr>
            <a:spLocks noGrp="1"/>
          </p:cNvSpPr>
          <p:nvPr>
            <p:ph sz="quarter" idx="18"/>
          </p:nvPr>
        </p:nvSpPr>
        <p:spPr>
          <a:xfrm>
            <a:off x="6858000" y="0"/>
            <a:ext cx="2286000" cy="2571750"/>
          </a:xfrm>
          <a:solidFill>
            <a:srgbClr val="031973"/>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13"/>
          <p:cNvSpPr>
            <a:spLocks noGrp="1"/>
          </p:cNvSpPr>
          <p:nvPr>
            <p:ph sz="quarter" idx="19"/>
          </p:nvPr>
        </p:nvSpPr>
        <p:spPr>
          <a:xfrm>
            <a:off x="4572000" y="2570162"/>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1"/>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
        <p:nvSpPr>
          <p:cNvPr id="8" name="Text Placeholder 7"/>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393007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313.xml"/><Relationship Id="rId18" Type="http://schemas.openxmlformats.org/officeDocument/2006/relationships/slideLayout" Target="../slideLayouts/slideLayout318.xml"/><Relationship Id="rId26" Type="http://schemas.openxmlformats.org/officeDocument/2006/relationships/slideLayout" Target="../slideLayouts/slideLayout326.xml"/><Relationship Id="rId3" Type="http://schemas.openxmlformats.org/officeDocument/2006/relationships/slideLayout" Target="../slideLayouts/slideLayout303.xml"/><Relationship Id="rId21" Type="http://schemas.openxmlformats.org/officeDocument/2006/relationships/slideLayout" Target="../slideLayouts/slideLayout321.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17" Type="http://schemas.openxmlformats.org/officeDocument/2006/relationships/slideLayout" Target="../slideLayouts/slideLayout317.xml"/><Relationship Id="rId25" Type="http://schemas.openxmlformats.org/officeDocument/2006/relationships/slideLayout" Target="../slideLayouts/slideLayout325.xml"/><Relationship Id="rId33" Type="http://schemas.openxmlformats.org/officeDocument/2006/relationships/theme" Target="../theme/theme10.xml"/><Relationship Id="rId2" Type="http://schemas.openxmlformats.org/officeDocument/2006/relationships/slideLayout" Target="../slideLayouts/slideLayout302.xml"/><Relationship Id="rId16" Type="http://schemas.openxmlformats.org/officeDocument/2006/relationships/slideLayout" Target="../slideLayouts/slideLayout316.xml"/><Relationship Id="rId20" Type="http://schemas.openxmlformats.org/officeDocument/2006/relationships/slideLayout" Target="../slideLayouts/slideLayout320.xml"/><Relationship Id="rId29" Type="http://schemas.openxmlformats.org/officeDocument/2006/relationships/slideLayout" Target="../slideLayouts/slideLayout329.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24" Type="http://schemas.openxmlformats.org/officeDocument/2006/relationships/slideLayout" Target="../slideLayouts/slideLayout324.xml"/><Relationship Id="rId32" Type="http://schemas.openxmlformats.org/officeDocument/2006/relationships/slideLayout" Target="../slideLayouts/slideLayout332.xml"/><Relationship Id="rId5" Type="http://schemas.openxmlformats.org/officeDocument/2006/relationships/slideLayout" Target="../slideLayouts/slideLayout305.xml"/><Relationship Id="rId15" Type="http://schemas.openxmlformats.org/officeDocument/2006/relationships/slideLayout" Target="../slideLayouts/slideLayout315.xml"/><Relationship Id="rId23" Type="http://schemas.openxmlformats.org/officeDocument/2006/relationships/slideLayout" Target="../slideLayouts/slideLayout323.xml"/><Relationship Id="rId28" Type="http://schemas.openxmlformats.org/officeDocument/2006/relationships/slideLayout" Target="../slideLayouts/slideLayout328.xml"/><Relationship Id="rId10" Type="http://schemas.openxmlformats.org/officeDocument/2006/relationships/slideLayout" Target="../slideLayouts/slideLayout310.xml"/><Relationship Id="rId19" Type="http://schemas.openxmlformats.org/officeDocument/2006/relationships/slideLayout" Target="../slideLayouts/slideLayout319.xml"/><Relationship Id="rId31" Type="http://schemas.openxmlformats.org/officeDocument/2006/relationships/slideLayout" Target="../slideLayouts/slideLayout331.xml"/><Relationship Id="rId4" Type="http://schemas.openxmlformats.org/officeDocument/2006/relationships/slideLayout" Target="../slideLayouts/slideLayout304.xml"/><Relationship Id="rId9" Type="http://schemas.openxmlformats.org/officeDocument/2006/relationships/slideLayout" Target="../slideLayouts/slideLayout309.xml"/><Relationship Id="rId14" Type="http://schemas.openxmlformats.org/officeDocument/2006/relationships/slideLayout" Target="../slideLayouts/slideLayout314.xml"/><Relationship Id="rId22" Type="http://schemas.openxmlformats.org/officeDocument/2006/relationships/slideLayout" Target="../slideLayouts/slideLayout322.xml"/><Relationship Id="rId27" Type="http://schemas.openxmlformats.org/officeDocument/2006/relationships/slideLayout" Target="../slideLayouts/slideLayout327.xml"/><Relationship Id="rId30" Type="http://schemas.openxmlformats.org/officeDocument/2006/relationships/slideLayout" Target="../slideLayouts/slideLayout330.xml"/><Relationship Id="rId8" Type="http://schemas.openxmlformats.org/officeDocument/2006/relationships/slideLayout" Target="../slideLayouts/slideLayout308.x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345.xml"/><Relationship Id="rId18" Type="http://schemas.openxmlformats.org/officeDocument/2006/relationships/slideLayout" Target="../slideLayouts/slideLayout350.xml"/><Relationship Id="rId26" Type="http://schemas.openxmlformats.org/officeDocument/2006/relationships/slideLayout" Target="../slideLayouts/slideLayout358.xml"/><Relationship Id="rId21" Type="http://schemas.openxmlformats.org/officeDocument/2006/relationships/slideLayout" Target="../slideLayouts/slideLayout353.xml"/><Relationship Id="rId34" Type="http://schemas.openxmlformats.org/officeDocument/2006/relationships/slideLayout" Target="../slideLayouts/slideLayout366.xml"/><Relationship Id="rId7" Type="http://schemas.openxmlformats.org/officeDocument/2006/relationships/slideLayout" Target="../slideLayouts/slideLayout339.xml"/><Relationship Id="rId12" Type="http://schemas.openxmlformats.org/officeDocument/2006/relationships/slideLayout" Target="../slideLayouts/slideLayout344.xml"/><Relationship Id="rId17" Type="http://schemas.openxmlformats.org/officeDocument/2006/relationships/slideLayout" Target="../slideLayouts/slideLayout349.xml"/><Relationship Id="rId25" Type="http://schemas.openxmlformats.org/officeDocument/2006/relationships/slideLayout" Target="../slideLayouts/slideLayout357.xml"/><Relationship Id="rId33" Type="http://schemas.openxmlformats.org/officeDocument/2006/relationships/slideLayout" Target="../slideLayouts/slideLayout365.xml"/><Relationship Id="rId38" Type="http://schemas.openxmlformats.org/officeDocument/2006/relationships/theme" Target="../theme/theme11.xml"/><Relationship Id="rId2" Type="http://schemas.openxmlformats.org/officeDocument/2006/relationships/slideLayout" Target="../slideLayouts/slideLayout334.xml"/><Relationship Id="rId16" Type="http://schemas.openxmlformats.org/officeDocument/2006/relationships/slideLayout" Target="../slideLayouts/slideLayout348.xml"/><Relationship Id="rId20" Type="http://schemas.openxmlformats.org/officeDocument/2006/relationships/slideLayout" Target="../slideLayouts/slideLayout352.xml"/><Relationship Id="rId29" Type="http://schemas.openxmlformats.org/officeDocument/2006/relationships/slideLayout" Target="../slideLayouts/slideLayout361.xml"/><Relationship Id="rId1" Type="http://schemas.openxmlformats.org/officeDocument/2006/relationships/slideLayout" Target="../slideLayouts/slideLayout333.xml"/><Relationship Id="rId6" Type="http://schemas.openxmlformats.org/officeDocument/2006/relationships/slideLayout" Target="../slideLayouts/slideLayout338.xml"/><Relationship Id="rId11" Type="http://schemas.openxmlformats.org/officeDocument/2006/relationships/slideLayout" Target="../slideLayouts/slideLayout343.xml"/><Relationship Id="rId24" Type="http://schemas.openxmlformats.org/officeDocument/2006/relationships/slideLayout" Target="../slideLayouts/slideLayout356.xml"/><Relationship Id="rId32" Type="http://schemas.openxmlformats.org/officeDocument/2006/relationships/slideLayout" Target="../slideLayouts/slideLayout364.xml"/><Relationship Id="rId37" Type="http://schemas.openxmlformats.org/officeDocument/2006/relationships/slideLayout" Target="../slideLayouts/slideLayout369.xml"/><Relationship Id="rId5" Type="http://schemas.openxmlformats.org/officeDocument/2006/relationships/slideLayout" Target="../slideLayouts/slideLayout337.xml"/><Relationship Id="rId15" Type="http://schemas.openxmlformats.org/officeDocument/2006/relationships/slideLayout" Target="../slideLayouts/slideLayout347.xml"/><Relationship Id="rId23" Type="http://schemas.openxmlformats.org/officeDocument/2006/relationships/slideLayout" Target="../slideLayouts/slideLayout355.xml"/><Relationship Id="rId28" Type="http://schemas.openxmlformats.org/officeDocument/2006/relationships/slideLayout" Target="../slideLayouts/slideLayout360.xml"/><Relationship Id="rId36" Type="http://schemas.openxmlformats.org/officeDocument/2006/relationships/slideLayout" Target="../slideLayouts/slideLayout368.xml"/><Relationship Id="rId10" Type="http://schemas.openxmlformats.org/officeDocument/2006/relationships/slideLayout" Target="../slideLayouts/slideLayout342.xml"/><Relationship Id="rId19" Type="http://schemas.openxmlformats.org/officeDocument/2006/relationships/slideLayout" Target="../slideLayouts/slideLayout351.xml"/><Relationship Id="rId31" Type="http://schemas.openxmlformats.org/officeDocument/2006/relationships/slideLayout" Target="../slideLayouts/slideLayout363.xml"/><Relationship Id="rId4" Type="http://schemas.openxmlformats.org/officeDocument/2006/relationships/slideLayout" Target="../slideLayouts/slideLayout336.xml"/><Relationship Id="rId9" Type="http://schemas.openxmlformats.org/officeDocument/2006/relationships/slideLayout" Target="../slideLayouts/slideLayout341.xml"/><Relationship Id="rId14" Type="http://schemas.openxmlformats.org/officeDocument/2006/relationships/slideLayout" Target="../slideLayouts/slideLayout346.xml"/><Relationship Id="rId22" Type="http://schemas.openxmlformats.org/officeDocument/2006/relationships/slideLayout" Target="../slideLayouts/slideLayout354.xml"/><Relationship Id="rId27" Type="http://schemas.openxmlformats.org/officeDocument/2006/relationships/slideLayout" Target="../slideLayouts/slideLayout359.xml"/><Relationship Id="rId30" Type="http://schemas.openxmlformats.org/officeDocument/2006/relationships/slideLayout" Target="../slideLayouts/slideLayout362.xml"/><Relationship Id="rId35" Type="http://schemas.openxmlformats.org/officeDocument/2006/relationships/slideLayout" Target="../slideLayouts/slideLayout367.xml"/><Relationship Id="rId8" Type="http://schemas.openxmlformats.org/officeDocument/2006/relationships/slideLayout" Target="../slideLayouts/slideLayout340.xml"/><Relationship Id="rId3" Type="http://schemas.openxmlformats.org/officeDocument/2006/relationships/slideLayout" Target="../slideLayouts/slideLayout335.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382.xml"/><Relationship Id="rId18" Type="http://schemas.openxmlformats.org/officeDocument/2006/relationships/slideLayout" Target="../slideLayouts/slideLayout387.xml"/><Relationship Id="rId26" Type="http://schemas.openxmlformats.org/officeDocument/2006/relationships/slideLayout" Target="../slideLayouts/slideLayout395.xml"/><Relationship Id="rId21" Type="http://schemas.openxmlformats.org/officeDocument/2006/relationships/slideLayout" Target="../slideLayouts/slideLayout390.xml"/><Relationship Id="rId34" Type="http://schemas.openxmlformats.org/officeDocument/2006/relationships/slideLayout" Target="../slideLayouts/slideLayout403.xml"/><Relationship Id="rId7" Type="http://schemas.openxmlformats.org/officeDocument/2006/relationships/slideLayout" Target="../slideLayouts/slideLayout376.xml"/><Relationship Id="rId12" Type="http://schemas.openxmlformats.org/officeDocument/2006/relationships/slideLayout" Target="../slideLayouts/slideLayout381.xml"/><Relationship Id="rId17" Type="http://schemas.openxmlformats.org/officeDocument/2006/relationships/slideLayout" Target="../slideLayouts/slideLayout386.xml"/><Relationship Id="rId25" Type="http://schemas.openxmlformats.org/officeDocument/2006/relationships/slideLayout" Target="../slideLayouts/slideLayout394.xml"/><Relationship Id="rId33" Type="http://schemas.openxmlformats.org/officeDocument/2006/relationships/slideLayout" Target="../slideLayouts/slideLayout402.xml"/><Relationship Id="rId38" Type="http://schemas.openxmlformats.org/officeDocument/2006/relationships/theme" Target="../theme/theme12.xml"/><Relationship Id="rId2" Type="http://schemas.openxmlformats.org/officeDocument/2006/relationships/slideLayout" Target="../slideLayouts/slideLayout371.xml"/><Relationship Id="rId16" Type="http://schemas.openxmlformats.org/officeDocument/2006/relationships/slideLayout" Target="../slideLayouts/slideLayout385.xml"/><Relationship Id="rId20" Type="http://schemas.openxmlformats.org/officeDocument/2006/relationships/slideLayout" Target="../slideLayouts/slideLayout389.xml"/><Relationship Id="rId29" Type="http://schemas.openxmlformats.org/officeDocument/2006/relationships/slideLayout" Target="../slideLayouts/slideLayout398.xml"/><Relationship Id="rId1" Type="http://schemas.openxmlformats.org/officeDocument/2006/relationships/slideLayout" Target="../slideLayouts/slideLayout370.xml"/><Relationship Id="rId6" Type="http://schemas.openxmlformats.org/officeDocument/2006/relationships/slideLayout" Target="../slideLayouts/slideLayout375.xml"/><Relationship Id="rId11" Type="http://schemas.openxmlformats.org/officeDocument/2006/relationships/slideLayout" Target="../slideLayouts/slideLayout380.xml"/><Relationship Id="rId24" Type="http://schemas.openxmlformats.org/officeDocument/2006/relationships/slideLayout" Target="../slideLayouts/slideLayout393.xml"/><Relationship Id="rId32" Type="http://schemas.openxmlformats.org/officeDocument/2006/relationships/slideLayout" Target="../slideLayouts/slideLayout401.xml"/><Relationship Id="rId37" Type="http://schemas.openxmlformats.org/officeDocument/2006/relationships/slideLayout" Target="../slideLayouts/slideLayout406.xml"/><Relationship Id="rId5" Type="http://schemas.openxmlformats.org/officeDocument/2006/relationships/slideLayout" Target="../slideLayouts/slideLayout374.xml"/><Relationship Id="rId15" Type="http://schemas.openxmlformats.org/officeDocument/2006/relationships/slideLayout" Target="../slideLayouts/slideLayout384.xml"/><Relationship Id="rId23" Type="http://schemas.openxmlformats.org/officeDocument/2006/relationships/slideLayout" Target="../slideLayouts/slideLayout392.xml"/><Relationship Id="rId28" Type="http://schemas.openxmlformats.org/officeDocument/2006/relationships/slideLayout" Target="../slideLayouts/slideLayout397.xml"/><Relationship Id="rId36" Type="http://schemas.openxmlformats.org/officeDocument/2006/relationships/slideLayout" Target="../slideLayouts/slideLayout405.xml"/><Relationship Id="rId10" Type="http://schemas.openxmlformats.org/officeDocument/2006/relationships/slideLayout" Target="../slideLayouts/slideLayout379.xml"/><Relationship Id="rId19" Type="http://schemas.openxmlformats.org/officeDocument/2006/relationships/slideLayout" Target="../slideLayouts/slideLayout388.xml"/><Relationship Id="rId31" Type="http://schemas.openxmlformats.org/officeDocument/2006/relationships/slideLayout" Target="../slideLayouts/slideLayout400.xml"/><Relationship Id="rId4" Type="http://schemas.openxmlformats.org/officeDocument/2006/relationships/slideLayout" Target="../slideLayouts/slideLayout373.xml"/><Relationship Id="rId9" Type="http://schemas.openxmlformats.org/officeDocument/2006/relationships/slideLayout" Target="../slideLayouts/slideLayout378.xml"/><Relationship Id="rId14" Type="http://schemas.openxmlformats.org/officeDocument/2006/relationships/slideLayout" Target="../slideLayouts/slideLayout383.xml"/><Relationship Id="rId22" Type="http://schemas.openxmlformats.org/officeDocument/2006/relationships/slideLayout" Target="../slideLayouts/slideLayout391.xml"/><Relationship Id="rId27" Type="http://schemas.openxmlformats.org/officeDocument/2006/relationships/slideLayout" Target="../slideLayouts/slideLayout396.xml"/><Relationship Id="rId30" Type="http://schemas.openxmlformats.org/officeDocument/2006/relationships/slideLayout" Target="../slideLayouts/slideLayout399.xml"/><Relationship Id="rId35" Type="http://schemas.openxmlformats.org/officeDocument/2006/relationships/slideLayout" Target="../slideLayouts/slideLayout404.xml"/><Relationship Id="rId8" Type="http://schemas.openxmlformats.org/officeDocument/2006/relationships/slideLayout" Target="../slideLayouts/slideLayout377.xml"/><Relationship Id="rId3" Type="http://schemas.openxmlformats.org/officeDocument/2006/relationships/slideLayout" Target="../slideLayouts/slideLayout372.xml"/></Relationships>
</file>

<file path=ppt/slideMasters/_rels/slideMaster13.xml.rels><?xml version="1.0" encoding="UTF-8" standalone="yes"?>
<Relationships xmlns="http://schemas.openxmlformats.org/package/2006/relationships"><Relationship Id="rId13" Type="http://schemas.openxmlformats.org/officeDocument/2006/relationships/slideLayout" Target="../slideLayouts/slideLayout419.xml"/><Relationship Id="rId18" Type="http://schemas.openxmlformats.org/officeDocument/2006/relationships/slideLayout" Target="../slideLayouts/slideLayout424.xml"/><Relationship Id="rId26" Type="http://schemas.openxmlformats.org/officeDocument/2006/relationships/slideLayout" Target="../slideLayouts/slideLayout432.xml"/><Relationship Id="rId21" Type="http://schemas.openxmlformats.org/officeDocument/2006/relationships/slideLayout" Target="../slideLayouts/slideLayout427.xml"/><Relationship Id="rId34" Type="http://schemas.openxmlformats.org/officeDocument/2006/relationships/slideLayout" Target="../slideLayouts/slideLayout440.xml"/><Relationship Id="rId7" Type="http://schemas.openxmlformats.org/officeDocument/2006/relationships/slideLayout" Target="../slideLayouts/slideLayout413.xml"/><Relationship Id="rId12" Type="http://schemas.openxmlformats.org/officeDocument/2006/relationships/slideLayout" Target="../slideLayouts/slideLayout418.xml"/><Relationship Id="rId17" Type="http://schemas.openxmlformats.org/officeDocument/2006/relationships/slideLayout" Target="../slideLayouts/slideLayout423.xml"/><Relationship Id="rId25" Type="http://schemas.openxmlformats.org/officeDocument/2006/relationships/slideLayout" Target="../slideLayouts/slideLayout431.xml"/><Relationship Id="rId33" Type="http://schemas.openxmlformats.org/officeDocument/2006/relationships/slideLayout" Target="../slideLayouts/slideLayout439.xml"/><Relationship Id="rId2" Type="http://schemas.openxmlformats.org/officeDocument/2006/relationships/slideLayout" Target="../slideLayouts/slideLayout408.xml"/><Relationship Id="rId16" Type="http://schemas.openxmlformats.org/officeDocument/2006/relationships/slideLayout" Target="../slideLayouts/slideLayout422.xml"/><Relationship Id="rId20" Type="http://schemas.openxmlformats.org/officeDocument/2006/relationships/slideLayout" Target="../slideLayouts/slideLayout426.xml"/><Relationship Id="rId29" Type="http://schemas.openxmlformats.org/officeDocument/2006/relationships/slideLayout" Target="../slideLayouts/slideLayout435.xml"/><Relationship Id="rId1" Type="http://schemas.openxmlformats.org/officeDocument/2006/relationships/slideLayout" Target="../slideLayouts/slideLayout407.xml"/><Relationship Id="rId6" Type="http://schemas.openxmlformats.org/officeDocument/2006/relationships/slideLayout" Target="../slideLayouts/slideLayout412.xml"/><Relationship Id="rId11" Type="http://schemas.openxmlformats.org/officeDocument/2006/relationships/slideLayout" Target="../slideLayouts/slideLayout417.xml"/><Relationship Id="rId24" Type="http://schemas.openxmlformats.org/officeDocument/2006/relationships/slideLayout" Target="../slideLayouts/slideLayout430.xml"/><Relationship Id="rId32" Type="http://schemas.openxmlformats.org/officeDocument/2006/relationships/slideLayout" Target="../slideLayouts/slideLayout438.xml"/><Relationship Id="rId37" Type="http://schemas.openxmlformats.org/officeDocument/2006/relationships/theme" Target="../theme/theme13.xml"/><Relationship Id="rId5" Type="http://schemas.openxmlformats.org/officeDocument/2006/relationships/slideLayout" Target="../slideLayouts/slideLayout411.xml"/><Relationship Id="rId15" Type="http://schemas.openxmlformats.org/officeDocument/2006/relationships/slideLayout" Target="../slideLayouts/slideLayout421.xml"/><Relationship Id="rId23" Type="http://schemas.openxmlformats.org/officeDocument/2006/relationships/slideLayout" Target="../slideLayouts/slideLayout429.xml"/><Relationship Id="rId28" Type="http://schemas.openxmlformats.org/officeDocument/2006/relationships/slideLayout" Target="../slideLayouts/slideLayout434.xml"/><Relationship Id="rId36" Type="http://schemas.openxmlformats.org/officeDocument/2006/relationships/slideLayout" Target="../slideLayouts/slideLayout442.xml"/><Relationship Id="rId10" Type="http://schemas.openxmlformats.org/officeDocument/2006/relationships/slideLayout" Target="../slideLayouts/slideLayout416.xml"/><Relationship Id="rId19" Type="http://schemas.openxmlformats.org/officeDocument/2006/relationships/slideLayout" Target="../slideLayouts/slideLayout425.xml"/><Relationship Id="rId31" Type="http://schemas.openxmlformats.org/officeDocument/2006/relationships/slideLayout" Target="../slideLayouts/slideLayout437.xml"/><Relationship Id="rId4" Type="http://schemas.openxmlformats.org/officeDocument/2006/relationships/slideLayout" Target="../slideLayouts/slideLayout410.xml"/><Relationship Id="rId9" Type="http://schemas.openxmlformats.org/officeDocument/2006/relationships/slideLayout" Target="../slideLayouts/slideLayout415.xml"/><Relationship Id="rId14" Type="http://schemas.openxmlformats.org/officeDocument/2006/relationships/slideLayout" Target="../slideLayouts/slideLayout420.xml"/><Relationship Id="rId22" Type="http://schemas.openxmlformats.org/officeDocument/2006/relationships/slideLayout" Target="../slideLayouts/slideLayout428.xml"/><Relationship Id="rId27" Type="http://schemas.openxmlformats.org/officeDocument/2006/relationships/slideLayout" Target="../slideLayouts/slideLayout433.xml"/><Relationship Id="rId30" Type="http://schemas.openxmlformats.org/officeDocument/2006/relationships/slideLayout" Target="../slideLayouts/slideLayout436.xml"/><Relationship Id="rId35" Type="http://schemas.openxmlformats.org/officeDocument/2006/relationships/slideLayout" Target="../slideLayouts/slideLayout441.xml"/><Relationship Id="rId8" Type="http://schemas.openxmlformats.org/officeDocument/2006/relationships/slideLayout" Target="../slideLayouts/slideLayout414.xml"/><Relationship Id="rId3" Type="http://schemas.openxmlformats.org/officeDocument/2006/relationships/slideLayout" Target="../slideLayouts/slideLayout40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8" Type="http://schemas.openxmlformats.org/officeDocument/2006/relationships/slideLayout" Target="../slideLayouts/slideLayout45.xml"/><Relationship Id="rId3"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5" Type="http://schemas.openxmlformats.org/officeDocument/2006/relationships/slideLayout" Target="../slideLayouts/slideLayout79.xml"/><Relationship Id="rId4" Type="http://schemas.openxmlformats.org/officeDocument/2006/relationships/slideLayout" Target="../slideLayouts/slideLayout78.xml"/><Relationship Id="rId9" Type="http://schemas.openxmlformats.org/officeDocument/2006/relationships/image" Target="../media/image14.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33" Type="http://schemas.openxmlformats.org/officeDocument/2006/relationships/theme" Target="../theme/theme4.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slideLayout" Target="../slideLayouts/slideLayout113.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slideLayout" Target="../slideLayouts/slideLayout112.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 Id="rId8"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theme" Target="../theme/theme5.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8"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61.xml"/><Relationship Id="rId18" Type="http://schemas.openxmlformats.org/officeDocument/2006/relationships/slideLayout" Target="../slideLayouts/slideLayout166.xml"/><Relationship Id="rId26" Type="http://schemas.openxmlformats.org/officeDocument/2006/relationships/slideLayout" Target="../slideLayouts/slideLayout174.xml"/><Relationship Id="rId39" Type="http://schemas.openxmlformats.org/officeDocument/2006/relationships/slideLayout" Target="../slideLayouts/slideLayout187.xml"/><Relationship Id="rId21" Type="http://schemas.openxmlformats.org/officeDocument/2006/relationships/slideLayout" Target="../slideLayouts/slideLayout169.xml"/><Relationship Id="rId34" Type="http://schemas.openxmlformats.org/officeDocument/2006/relationships/slideLayout" Target="../slideLayouts/slideLayout182.xml"/><Relationship Id="rId7" Type="http://schemas.openxmlformats.org/officeDocument/2006/relationships/slideLayout" Target="../slideLayouts/slideLayout155.xml"/><Relationship Id="rId2" Type="http://schemas.openxmlformats.org/officeDocument/2006/relationships/slideLayout" Target="../slideLayouts/slideLayout150.xml"/><Relationship Id="rId16" Type="http://schemas.openxmlformats.org/officeDocument/2006/relationships/slideLayout" Target="../slideLayouts/slideLayout164.xml"/><Relationship Id="rId20" Type="http://schemas.openxmlformats.org/officeDocument/2006/relationships/slideLayout" Target="../slideLayouts/slideLayout168.xml"/><Relationship Id="rId29" Type="http://schemas.openxmlformats.org/officeDocument/2006/relationships/slideLayout" Target="../slideLayouts/slideLayout177.xml"/><Relationship Id="rId41" Type="http://schemas.openxmlformats.org/officeDocument/2006/relationships/theme" Target="../theme/theme6.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24" Type="http://schemas.openxmlformats.org/officeDocument/2006/relationships/slideLayout" Target="../slideLayouts/slideLayout172.xml"/><Relationship Id="rId32" Type="http://schemas.openxmlformats.org/officeDocument/2006/relationships/slideLayout" Target="../slideLayouts/slideLayout180.xml"/><Relationship Id="rId37" Type="http://schemas.openxmlformats.org/officeDocument/2006/relationships/slideLayout" Target="../slideLayouts/slideLayout185.xml"/><Relationship Id="rId40" Type="http://schemas.openxmlformats.org/officeDocument/2006/relationships/slideLayout" Target="../slideLayouts/slideLayout188.xml"/><Relationship Id="rId5" Type="http://schemas.openxmlformats.org/officeDocument/2006/relationships/slideLayout" Target="../slideLayouts/slideLayout153.xml"/><Relationship Id="rId15" Type="http://schemas.openxmlformats.org/officeDocument/2006/relationships/slideLayout" Target="../slideLayouts/slideLayout163.xml"/><Relationship Id="rId23" Type="http://schemas.openxmlformats.org/officeDocument/2006/relationships/slideLayout" Target="../slideLayouts/slideLayout171.xml"/><Relationship Id="rId28" Type="http://schemas.openxmlformats.org/officeDocument/2006/relationships/slideLayout" Target="../slideLayouts/slideLayout176.xml"/><Relationship Id="rId36" Type="http://schemas.openxmlformats.org/officeDocument/2006/relationships/slideLayout" Target="../slideLayouts/slideLayout184.xml"/><Relationship Id="rId10" Type="http://schemas.openxmlformats.org/officeDocument/2006/relationships/slideLayout" Target="../slideLayouts/slideLayout158.xml"/><Relationship Id="rId19" Type="http://schemas.openxmlformats.org/officeDocument/2006/relationships/slideLayout" Target="../slideLayouts/slideLayout167.xml"/><Relationship Id="rId31" Type="http://schemas.openxmlformats.org/officeDocument/2006/relationships/slideLayout" Target="../slideLayouts/slideLayout179.xml"/><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slideLayout" Target="../slideLayouts/slideLayout162.xml"/><Relationship Id="rId22" Type="http://schemas.openxmlformats.org/officeDocument/2006/relationships/slideLayout" Target="../slideLayouts/slideLayout170.xml"/><Relationship Id="rId27" Type="http://schemas.openxmlformats.org/officeDocument/2006/relationships/slideLayout" Target="../slideLayouts/slideLayout175.xml"/><Relationship Id="rId30" Type="http://schemas.openxmlformats.org/officeDocument/2006/relationships/slideLayout" Target="../slideLayouts/slideLayout178.xml"/><Relationship Id="rId35" Type="http://schemas.openxmlformats.org/officeDocument/2006/relationships/slideLayout" Target="../slideLayouts/slideLayout183.xml"/><Relationship Id="rId8" Type="http://schemas.openxmlformats.org/officeDocument/2006/relationships/slideLayout" Target="../slideLayouts/slideLayout156.xml"/><Relationship Id="rId3" Type="http://schemas.openxmlformats.org/officeDocument/2006/relationships/slideLayout" Target="../slideLayouts/slideLayout151.xml"/><Relationship Id="rId12" Type="http://schemas.openxmlformats.org/officeDocument/2006/relationships/slideLayout" Target="../slideLayouts/slideLayout160.xml"/><Relationship Id="rId17" Type="http://schemas.openxmlformats.org/officeDocument/2006/relationships/slideLayout" Target="../slideLayouts/slideLayout165.xml"/><Relationship Id="rId25" Type="http://schemas.openxmlformats.org/officeDocument/2006/relationships/slideLayout" Target="../slideLayouts/slideLayout173.xml"/><Relationship Id="rId33" Type="http://schemas.openxmlformats.org/officeDocument/2006/relationships/slideLayout" Target="../slideLayouts/slideLayout181.xml"/><Relationship Id="rId38" Type="http://schemas.openxmlformats.org/officeDocument/2006/relationships/slideLayout" Target="../slideLayouts/slideLayout18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01.xml"/><Relationship Id="rId18" Type="http://schemas.openxmlformats.org/officeDocument/2006/relationships/slideLayout" Target="../slideLayouts/slideLayout206.xml"/><Relationship Id="rId26" Type="http://schemas.openxmlformats.org/officeDocument/2006/relationships/slideLayout" Target="../slideLayouts/slideLayout214.xml"/><Relationship Id="rId21" Type="http://schemas.openxmlformats.org/officeDocument/2006/relationships/slideLayout" Target="../slideLayouts/slideLayout209.xml"/><Relationship Id="rId34" Type="http://schemas.openxmlformats.org/officeDocument/2006/relationships/slideLayout" Target="../slideLayouts/slideLayout222.xml"/><Relationship Id="rId7" Type="http://schemas.openxmlformats.org/officeDocument/2006/relationships/slideLayout" Target="../slideLayouts/slideLayout195.xml"/><Relationship Id="rId12" Type="http://schemas.openxmlformats.org/officeDocument/2006/relationships/slideLayout" Target="../slideLayouts/slideLayout200.xml"/><Relationship Id="rId17" Type="http://schemas.openxmlformats.org/officeDocument/2006/relationships/slideLayout" Target="../slideLayouts/slideLayout205.xml"/><Relationship Id="rId25" Type="http://schemas.openxmlformats.org/officeDocument/2006/relationships/slideLayout" Target="../slideLayouts/slideLayout213.xml"/><Relationship Id="rId33" Type="http://schemas.openxmlformats.org/officeDocument/2006/relationships/slideLayout" Target="../slideLayouts/slideLayout221.xml"/><Relationship Id="rId38" Type="http://schemas.openxmlformats.org/officeDocument/2006/relationships/theme" Target="../theme/theme7.xml"/><Relationship Id="rId2" Type="http://schemas.openxmlformats.org/officeDocument/2006/relationships/slideLayout" Target="../slideLayouts/slideLayout190.xml"/><Relationship Id="rId16" Type="http://schemas.openxmlformats.org/officeDocument/2006/relationships/slideLayout" Target="../slideLayouts/slideLayout204.xml"/><Relationship Id="rId20" Type="http://schemas.openxmlformats.org/officeDocument/2006/relationships/slideLayout" Target="../slideLayouts/slideLayout208.xml"/><Relationship Id="rId29" Type="http://schemas.openxmlformats.org/officeDocument/2006/relationships/slideLayout" Target="../slideLayouts/slideLayout217.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24" Type="http://schemas.openxmlformats.org/officeDocument/2006/relationships/slideLayout" Target="../slideLayouts/slideLayout212.xml"/><Relationship Id="rId32" Type="http://schemas.openxmlformats.org/officeDocument/2006/relationships/slideLayout" Target="../slideLayouts/slideLayout220.xml"/><Relationship Id="rId37" Type="http://schemas.openxmlformats.org/officeDocument/2006/relationships/slideLayout" Target="../slideLayouts/slideLayout225.xml"/><Relationship Id="rId5" Type="http://schemas.openxmlformats.org/officeDocument/2006/relationships/slideLayout" Target="../slideLayouts/slideLayout193.xml"/><Relationship Id="rId15" Type="http://schemas.openxmlformats.org/officeDocument/2006/relationships/slideLayout" Target="../slideLayouts/slideLayout203.xml"/><Relationship Id="rId23" Type="http://schemas.openxmlformats.org/officeDocument/2006/relationships/slideLayout" Target="../slideLayouts/slideLayout211.xml"/><Relationship Id="rId28" Type="http://schemas.openxmlformats.org/officeDocument/2006/relationships/slideLayout" Target="../slideLayouts/slideLayout216.xml"/><Relationship Id="rId36" Type="http://schemas.openxmlformats.org/officeDocument/2006/relationships/slideLayout" Target="../slideLayouts/slideLayout224.xml"/><Relationship Id="rId10" Type="http://schemas.openxmlformats.org/officeDocument/2006/relationships/slideLayout" Target="../slideLayouts/slideLayout198.xml"/><Relationship Id="rId19" Type="http://schemas.openxmlformats.org/officeDocument/2006/relationships/slideLayout" Target="../slideLayouts/slideLayout207.xml"/><Relationship Id="rId31" Type="http://schemas.openxmlformats.org/officeDocument/2006/relationships/slideLayout" Target="../slideLayouts/slideLayout219.xml"/><Relationship Id="rId4" Type="http://schemas.openxmlformats.org/officeDocument/2006/relationships/slideLayout" Target="../slideLayouts/slideLayout192.xml"/><Relationship Id="rId9" Type="http://schemas.openxmlformats.org/officeDocument/2006/relationships/slideLayout" Target="../slideLayouts/slideLayout197.xml"/><Relationship Id="rId14" Type="http://schemas.openxmlformats.org/officeDocument/2006/relationships/slideLayout" Target="../slideLayouts/slideLayout202.xml"/><Relationship Id="rId22" Type="http://schemas.openxmlformats.org/officeDocument/2006/relationships/slideLayout" Target="../slideLayouts/slideLayout210.xml"/><Relationship Id="rId27" Type="http://schemas.openxmlformats.org/officeDocument/2006/relationships/slideLayout" Target="../slideLayouts/slideLayout215.xml"/><Relationship Id="rId30" Type="http://schemas.openxmlformats.org/officeDocument/2006/relationships/slideLayout" Target="../slideLayouts/slideLayout218.xml"/><Relationship Id="rId35" Type="http://schemas.openxmlformats.org/officeDocument/2006/relationships/slideLayout" Target="../slideLayouts/slideLayout223.xml"/><Relationship Id="rId8" Type="http://schemas.openxmlformats.org/officeDocument/2006/relationships/slideLayout" Target="../slideLayouts/slideLayout196.xml"/><Relationship Id="rId3" Type="http://schemas.openxmlformats.org/officeDocument/2006/relationships/slideLayout" Target="../slideLayouts/slideLayout191.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38.xml"/><Relationship Id="rId18" Type="http://schemas.openxmlformats.org/officeDocument/2006/relationships/slideLayout" Target="../slideLayouts/slideLayout243.xml"/><Relationship Id="rId26" Type="http://schemas.openxmlformats.org/officeDocument/2006/relationships/slideLayout" Target="../slideLayouts/slideLayout251.xml"/><Relationship Id="rId39" Type="http://schemas.openxmlformats.org/officeDocument/2006/relationships/slideLayout" Target="../slideLayouts/slideLayout264.xml"/><Relationship Id="rId21" Type="http://schemas.openxmlformats.org/officeDocument/2006/relationships/slideLayout" Target="../slideLayouts/slideLayout246.xml"/><Relationship Id="rId34" Type="http://schemas.openxmlformats.org/officeDocument/2006/relationships/slideLayout" Target="../slideLayouts/slideLayout259.xml"/><Relationship Id="rId7" Type="http://schemas.openxmlformats.org/officeDocument/2006/relationships/slideLayout" Target="../slideLayouts/slideLayout232.xml"/><Relationship Id="rId12" Type="http://schemas.openxmlformats.org/officeDocument/2006/relationships/slideLayout" Target="../slideLayouts/slideLayout237.xml"/><Relationship Id="rId17" Type="http://schemas.openxmlformats.org/officeDocument/2006/relationships/slideLayout" Target="../slideLayouts/slideLayout242.xml"/><Relationship Id="rId25" Type="http://schemas.openxmlformats.org/officeDocument/2006/relationships/slideLayout" Target="../slideLayouts/slideLayout250.xml"/><Relationship Id="rId33" Type="http://schemas.openxmlformats.org/officeDocument/2006/relationships/slideLayout" Target="../slideLayouts/slideLayout258.xml"/><Relationship Id="rId38" Type="http://schemas.openxmlformats.org/officeDocument/2006/relationships/slideLayout" Target="../slideLayouts/slideLayout263.xml"/><Relationship Id="rId2" Type="http://schemas.openxmlformats.org/officeDocument/2006/relationships/slideLayout" Target="../slideLayouts/slideLayout227.xml"/><Relationship Id="rId16" Type="http://schemas.openxmlformats.org/officeDocument/2006/relationships/slideLayout" Target="../slideLayouts/slideLayout241.xml"/><Relationship Id="rId20" Type="http://schemas.openxmlformats.org/officeDocument/2006/relationships/slideLayout" Target="../slideLayouts/slideLayout245.xml"/><Relationship Id="rId29" Type="http://schemas.openxmlformats.org/officeDocument/2006/relationships/slideLayout" Target="../slideLayouts/slideLayout254.xml"/><Relationship Id="rId1" Type="http://schemas.openxmlformats.org/officeDocument/2006/relationships/slideLayout" Target="../slideLayouts/slideLayout226.xml"/><Relationship Id="rId6" Type="http://schemas.openxmlformats.org/officeDocument/2006/relationships/slideLayout" Target="../slideLayouts/slideLayout231.xml"/><Relationship Id="rId11" Type="http://schemas.openxmlformats.org/officeDocument/2006/relationships/slideLayout" Target="../slideLayouts/slideLayout236.xml"/><Relationship Id="rId24" Type="http://schemas.openxmlformats.org/officeDocument/2006/relationships/slideLayout" Target="../slideLayouts/slideLayout249.xml"/><Relationship Id="rId32" Type="http://schemas.openxmlformats.org/officeDocument/2006/relationships/slideLayout" Target="../slideLayouts/slideLayout257.xml"/><Relationship Id="rId37" Type="http://schemas.openxmlformats.org/officeDocument/2006/relationships/slideLayout" Target="../slideLayouts/slideLayout262.xml"/><Relationship Id="rId40" Type="http://schemas.openxmlformats.org/officeDocument/2006/relationships/theme" Target="../theme/theme8.xml"/><Relationship Id="rId5" Type="http://schemas.openxmlformats.org/officeDocument/2006/relationships/slideLayout" Target="../slideLayouts/slideLayout230.xml"/><Relationship Id="rId15" Type="http://schemas.openxmlformats.org/officeDocument/2006/relationships/slideLayout" Target="../slideLayouts/slideLayout240.xml"/><Relationship Id="rId23" Type="http://schemas.openxmlformats.org/officeDocument/2006/relationships/slideLayout" Target="../slideLayouts/slideLayout248.xml"/><Relationship Id="rId28" Type="http://schemas.openxmlformats.org/officeDocument/2006/relationships/slideLayout" Target="../slideLayouts/slideLayout253.xml"/><Relationship Id="rId36" Type="http://schemas.openxmlformats.org/officeDocument/2006/relationships/slideLayout" Target="../slideLayouts/slideLayout261.xml"/><Relationship Id="rId10" Type="http://schemas.openxmlformats.org/officeDocument/2006/relationships/slideLayout" Target="../slideLayouts/slideLayout235.xml"/><Relationship Id="rId19" Type="http://schemas.openxmlformats.org/officeDocument/2006/relationships/slideLayout" Target="../slideLayouts/slideLayout244.xml"/><Relationship Id="rId31" Type="http://schemas.openxmlformats.org/officeDocument/2006/relationships/slideLayout" Target="../slideLayouts/slideLayout256.xml"/><Relationship Id="rId4" Type="http://schemas.openxmlformats.org/officeDocument/2006/relationships/slideLayout" Target="../slideLayouts/slideLayout229.xml"/><Relationship Id="rId9" Type="http://schemas.openxmlformats.org/officeDocument/2006/relationships/slideLayout" Target="../slideLayouts/slideLayout234.xml"/><Relationship Id="rId14" Type="http://schemas.openxmlformats.org/officeDocument/2006/relationships/slideLayout" Target="../slideLayouts/slideLayout239.xml"/><Relationship Id="rId22" Type="http://schemas.openxmlformats.org/officeDocument/2006/relationships/slideLayout" Target="../slideLayouts/slideLayout247.xml"/><Relationship Id="rId27" Type="http://schemas.openxmlformats.org/officeDocument/2006/relationships/slideLayout" Target="../slideLayouts/slideLayout252.xml"/><Relationship Id="rId30" Type="http://schemas.openxmlformats.org/officeDocument/2006/relationships/slideLayout" Target="../slideLayouts/slideLayout255.xml"/><Relationship Id="rId35" Type="http://schemas.openxmlformats.org/officeDocument/2006/relationships/slideLayout" Target="../slideLayouts/slideLayout260.xml"/><Relationship Id="rId8" Type="http://schemas.openxmlformats.org/officeDocument/2006/relationships/slideLayout" Target="../slideLayouts/slideLayout233.xml"/><Relationship Id="rId3" Type="http://schemas.openxmlformats.org/officeDocument/2006/relationships/slideLayout" Target="../slideLayouts/slideLayout228.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277.xml"/><Relationship Id="rId18" Type="http://schemas.openxmlformats.org/officeDocument/2006/relationships/slideLayout" Target="../slideLayouts/slideLayout282.xml"/><Relationship Id="rId26" Type="http://schemas.openxmlformats.org/officeDocument/2006/relationships/slideLayout" Target="../slideLayouts/slideLayout290.xml"/><Relationship Id="rId21" Type="http://schemas.openxmlformats.org/officeDocument/2006/relationships/slideLayout" Target="../slideLayouts/slideLayout285.xml"/><Relationship Id="rId34" Type="http://schemas.openxmlformats.org/officeDocument/2006/relationships/slideLayout" Target="../slideLayouts/slideLayout298.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17" Type="http://schemas.openxmlformats.org/officeDocument/2006/relationships/slideLayout" Target="../slideLayouts/slideLayout281.xml"/><Relationship Id="rId25" Type="http://schemas.openxmlformats.org/officeDocument/2006/relationships/slideLayout" Target="../slideLayouts/slideLayout289.xml"/><Relationship Id="rId33" Type="http://schemas.openxmlformats.org/officeDocument/2006/relationships/slideLayout" Target="../slideLayouts/slideLayout297.xml"/><Relationship Id="rId2" Type="http://schemas.openxmlformats.org/officeDocument/2006/relationships/slideLayout" Target="../slideLayouts/slideLayout266.xml"/><Relationship Id="rId16" Type="http://schemas.openxmlformats.org/officeDocument/2006/relationships/slideLayout" Target="../slideLayouts/slideLayout280.xml"/><Relationship Id="rId20" Type="http://schemas.openxmlformats.org/officeDocument/2006/relationships/slideLayout" Target="../slideLayouts/slideLayout284.xml"/><Relationship Id="rId29" Type="http://schemas.openxmlformats.org/officeDocument/2006/relationships/slideLayout" Target="../slideLayouts/slideLayout293.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24" Type="http://schemas.openxmlformats.org/officeDocument/2006/relationships/slideLayout" Target="../slideLayouts/slideLayout288.xml"/><Relationship Id="rId32" Type="http://schemas.openxmlformats.org/officeDocument/2006/relationships/slideLayout" Target="../slideLayouts/slideLayout296.xml"/><Relationship Id="rId37" Type="http://schemas.openxmlformats.org/officeDocument/2006/relationships/theme" Target="../theme/theme9.xml"/><Relationship Id="rId5" Type="http://schemas.openxmlformats.org/officeDocument/2006/relationships/slideLayout" Target="../slideLayouts/slideLayout269.xml"/><Relationship Id="rId15" Type="http://schemas.openxmlformats.org/officeDocument/2006/relationships/slideLayout" Target="../slideLayouts/slideLayout279.xml"/><Relationship Id="rId23" Type="http://schemas.openxmlformats.org/officeDocument/2006/relationships/slideLayout" Target="../slideLayouts/slideLayout287.xml"/><Relationship Id="rId28" Type="http://schemas.openxmlformats.org/officeDocument/2006/relationships/slideLayout" Target="../slideLayouts/slideLayout292.xml"/><Relationship Id="rId36" Type="http://schemas.openxmlformats.org/officeDocument/2006/relationships/slideLayout" Target="../slideLayouts/slideLayout300.xml"/><Relationship Id="rId10" Type="http://schemas.openxmlformats.org/officeDocument/2006/relationships/slideLayout" Target="../slideLayouts/slideLayout274.xml"/><Relationship Id="rId19" Type="http://schemas.openxmlformats.org/officeDocument/2006/relationships/slideLayout" Target="../slideLayouts/slideLayout283.xml"/><Relationship Id="rId31" Type="http://schemas.openxmlformats.org/officeDocument/2006/relationships/slideLayout" Target="../slideLayouts/slideLayout295.xml"/><Relationship Id="rId4" Type="http://schemas.openxmlformats.org/officeDocument/2006/relationships/slideLayout" Target="../slideLayouts/slideLayout268.xml"/><Relationship Id="rId9" Type="http://schemas.openxmlformats.org/officeDocument/2006/relationships/slideLayout" Target="../slideLayouts/slideLayout273.xml"/><Relationship Id="rId14" Type="http://schemas.openxmlformats.org/officeDocument/2006/relationships/slideLayout" Target="../slideLayouts/slideLayout278.xml"/><Relationship Id="rId22" Type="http://schemas.openxmlformats.org/officeDocument/2006/relationships/slideLayout" Target="../slideLayouts/slideLayout286.xml"/><Relationship Id="rId27" Type="http://schemas.openxmlformats.org/officeDocument/2006/relationships/slideLayout" Target="../slideLayouts/slideLayout291.xml"/><Relationship Id="rId30" Type="http://schemas.openxmlformats.org/officeDocument/2006/relationships/slideLayout" Target="../slideLayouts/slideLayout294.xml"/><Relationship Id="rId35" Type="http://schemas.openxmlformats.org/officeDocument/2006/relationships/slideLayout" Target="../slideLayouts/slideLayout299.xml"/><Relationship Id="rId8" Type="http://schemas.openxmlformats.org/officeDocument/2006/relationships/slideLayout" Target="../slideLayouts/slideLayout272.xml"/><Relationship Id="rId3" Type="http://schemas.openxmlformats.org/officeDocument/2006/relationships/slideLayout" Target="../slideLayouts/slideLayout2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endParaRPr lang="en-US"/>
          </a:p>
        </p:txBody>
      </p:sp>
    </p:spTree>
    <p:extLst>
      <p:ext uri="{BB962C8B-B14F-4D97-AF65-F5344CB8AC3E}">
        <p14:creationId xmlns:p14="http://schemas.microsoft.com/office/powerpoint/2010/main" val="1640995678"/>
      </p:ext>
    </p:extLst>
  </p:cSld>
  <p:clrMap bg1="lt1" tx1="dk1" bg2="lt2" tx2="dk2" accent1="accent1" accent2="accent2" accent3="accent3" accent4="accent4" accent5="accent5" accent6="accent6" hlink="hlink" folHlink="folHlink"/>
  <p:sldLayoutIdLst>
    <p:sldLayoutId id="2147486639" r:id="rId1"/>
    <p:sldLayoutId id="2147486640" r:id="rId2"/>
    <p:sldLayoutId id="2147486641" r:id="rId3"/>
    <p:sldLayoutId id="2147486642" r:id="rId4"/>
    <p:sldLayoutId id="2147486643" r:id="rId5"/>
    <p:sldLayoutId id="2147486644" r:id="rId6"/>
    <p:sldLayoutId id="2147486645" r:id="rId7"/>
    <p:sldLayoutId id="2147486646" r:id="rId8"/>
    <p:sldLayoutId id="2147486647" r:id="rId9"/>
    <p:sldLayoutId id="2147486648" r:id="rId10"/>
    <p:sldLayoutId id="2147486649" r:id="rId11"/>
    <p:sldLayoutId id="2147486650" r:id="rId12"/>
    <p:sldLayoutId id="2147486651" r:id="rId13"/>
    <p:sldLayoutId id="2147486652" r:id="rId14"/>
    <p:sldLayoutId id="2147486653" r:id="rId15"/>
    <p:sldLayoutId id="2147486654" r:id="rId16"/>
    <p:sldLayoutId id="2147486655" r:id="rId17"/>
    <p:sldLayoutId id="2147486656" r:id="rId18"/>
    <p:sldLayoutId id="2147486657" r:id="rId19"/>
    <p:sldLayoutId id="2147486658" r:id="rId20"/>
    <p:sldLayoutId id="2147486659" r:id="rId21"/>
    <p:sldLayoutId id="2147486660" r:id="rId22"/>
    <p:sldLayoutId id="2147486661" r:id="rId23"/>
    <p:sldLayoutId id="2147486662" r:id="rId24"/>
    <p:sldLayoutId id="2147486663" r:id="rId25"/>
    <p:sldLayoutId id="2147486664" r:id="rId26"/>
    <p:sldLayoutId id="2147486665" r:id="rId27"/>
    <p:sldLayoutId id="2147486666" r:id="rId28"/>
    <p:sldLayoutId id="2147486667" r:id="rId29"/>
    <p:sldLayoutId id="2147486668" r:id="rId30"/>
    <p:sldLayoutId id="2147486669" r:id="rId31"/>
    <p:sldLayoutId id="2147486670" r:id="rId32"/>
    <p:sldLayoutId id="2147486671" r:id="rId33"/>
    <p:sldLayoutId id="2147486672" r:id="rId34"/>
    <p:sldLayoutId id="2147486673" r:id="rId35"/>
    <p:sldLayoutId id="2147486674" r:id="rId36"/>
    <p:sldLayoutId id="2147492874" r:id="rId37"/>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2019 / © 2019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36324347"/>
      </p:ext>
    </p:extLst>
  </p:cSld>
  <p:clrMap bg1="dk1" tx1="lt1" bg2="dk2" tx2="lt2" accent1="accent1" accent2="accent2" accent3="accent3" accent4="accent4" accent5="accent5" accent6="accent6" hlink="hlink" folHlink="folHlink"/>
  <p:sldLayoutIdLst>
    <p:sldLayoutId id="2147493832" r:id="rId1"/>
    <p:sldLayoutId id="2147493833" r:id="rId2"/>
    <p:sldLayoutId id="2147493834" r:id="rId3"/>
    <p:sldLayoutId id="2147493835" r:id="rId4"/>
    <p:sldLayoutId id="2147493836" r:id="rId5"/>
    <p:sldLayoutId id="2147493837" r:id="rId6"/>
    <p:sldLayoutId id="2147493838" r:id="rId7"/>
    <p:sldLayoutId id="2147493839" r:id="rId8"/>
    <p:sldLayoutId id="2147493840" r:id="rId9"/>
    <p:sldLayoutId id="2147493841" r:id="rId10"/>
    <p:sldLayoutId id="2147493842" r:id="rId11"/>
    <p:sldLayoutId id="2147493843" r:id="rId12"/>
    <p:sldLayoutId id="2147493844" r:id="rId13"/>
    <p:sldLayoutId id="2147493845" r:id="rId14"/>
    <p:sldLayoutId id="2147493846" r:id="rId15"/>
    <p:sldLayoutId id="2147493847" r:id="rId16"/>
    <p:sldLayoutId id="2147493848" r:id="rId17"/>
    <p:sldLayoutId id="2147493849" r:id="rId18"/>
    <p:sldLayoutId id="2147493850" r:id="rId19"/>
    <p:sldLayoutId id="2147493851" r:id="rId20"/>
    <p:sldLayoutId id="2147493852" r:id="rId21"/>
    <p:sldLayoutId id="2147493853" r:id="rId22"/>
    <p:sldLayoutId id="2147493854" r:id="rId23"/>
    <p:sldLayoutId id="2147493855" r:id="rId24"/>
    <p:sldLayoutId id="2147493856" r:id="rId25"/>
    <p:sldLayoutId id="2147493857" r:id="rId26"/>
    <p:sldLayoutId id="2147493858" r:id="rId27"/>
    <p:sldLayoutId id="2147493859" r:id="rId28"/>
    <p:sldLayoutId id="2147493860" r:id="rId29"/>
    <p:sldLayoutId id="2147493861" r:id="rId30"/>
    <p:sldLayoutId id="2147493862" r:id="rId31"/>
    <p:sldLayoutId id="2147493863"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Think 2020 / 7098 / May 2020 / © 2020 IBM Corporation</a:t>
            </a:r>
            <a:endParaRPr lang="en-US"/>
          </a:p>
        </p:txBody>
      </p:sp>
    </p:spTree>
    <p:extLst>
      <p:ext uri="{BB962C8B-B14F-4D97-AF65-F5344CB8AC3E}">
        <p14:creationId xmlns:p14="http://schemas.microsoft.com/office/powerpoint/2010/main" val="886518246"/>
      </p:ext>
    </p:extLst>
  </p:cSld>
  <p:clrMap bg1="lt1" tx1="dk1" bg2="lt2" tx2="dk2" accent1="accent1" accent2="accent2" accent3="accent3" accent4="accent4" accent5="accent5" accent6="accent6" hlink="hlink" folHlink="folHlink"/>
  <p:sldLayoutIdLst>
    <p:sldLayoutId id="2147493865" r:id="rId1"/>
    <p:sldLayoutId id="2147493866" r:id="rId2"/>
    <p:sldLayoutId id="2147493867" r:id="rId3"/>
    <p:sldLayoutId id="2147493868" r:id="rId4"/>
    <p:sldLayoutId id="2147493869" r:id="rId5"/>
    <p:sldLayoutId id="2147493870" r:id="rId6"/>
    <p:sldLayoutId id="2147493871" r:id="rId7"/>
    <p:sldLayoutId id="2147493872" r:id="rId8"/>
    <p:sldLayoutId id="2147493873" r:id="rId9"/>
    <p:sldLayoutId id="2147493874" r:id="rId10"/>
    <p:sldLayoutId id="2147493875" r:id="rId11"/>
    <p:sldLayoutId id="2147493876" r:id="rId12"/>
    <p:sldLayoutId id="2147493877" r:id="rId13"/>
    <p:sldLayoutId id="2147493878" r:id="rId14"/>
    <p:sldLayoutId id="2147493879" r:id="rId15"/>
    <p:sldLayoutId id="2147493880" r:id="rId16"/>
    <p:sldLayoutId id="2147493881" r:id="rId17"/>
    <p:sldLayoutId id="2147493882" r:id="rId18"/>
    <p:sldLayoutId id="2147493883" r:id="rId19"/>
    <p:sldLayoutId id="2147493884" r:id="rId20"/>
    <p:sldLayoutId id="2147493885" r:id="rId21"/>
    <p:sldLayoutId id="2147493886" r:id="rId22"/>
    <p:sldLayoutId id="2147493887" r:id="rId23"/>
    <p:sldLayoutId id="2147493888" r:id="rId24"/>
    <p:sldLayoutId id="2147493889" r:id="rId25"/>
    <p:sldLayoutId id="2147493890" r:id="rId26"/>
    <p:sldLayoutId id="2147493891" r:id="rId27"/>
    <p:sldLayoutId id="2147493892" r:id="rId28"/>
    <p:sldLayoutId id="2147493893" r:id="rId29"/>
    <p:sldLayoutId id="2147493894" r:id="rId30"/>
    <p:sldLayoutId id="2147493895" r:id="rId31"/>
    <p:sldLayoutId id="2147493896" r:id="rId32"/>
    <p:sldLayoutId id="2147493897" r:id="rId33"/>
    <p:sldLayoutId id="2147493898" r:id="rId34"/>
    <p:sldLayoutId id="2147493899" r:id="rId35"/>
    <p:sldLayoutId id="2147493900" r:id="rId36"/>
    <p:sldLayoutId id="2147493901" r:id="rId37"/>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72"/>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8"/>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45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450" baseline="0">
                <a:solidFill>
                  <a:schemeClr val="tx1"/>
                </a:solidFill>
                <a:latin typeface="+mn-lt"/>
                <a:ea typeface="Arial" charset="0"/>
                <a:cs typeface="Arial" charset="0"/>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3815117698"/>
      </p:ext>
    </p:extLst>
  </p:cSld>
  <p:clrMap bg1="lt1" tx1="dk1" bg2="lt2" tx2="dk2" accent1="accent1" accent2="accent2" accent3="accent3" accent4="accent4" accent5="accent5" accent6="accent6" hlink="hlink" folHlink="folHlink"/>
  <p:sldLayoutIdLst>
    <p:sldLayoutId id="2147493903" r:id="rId1"/>
    <p:sldLayoutId id="2147493904" r:id="rId2"/>
    <p:sldLayoutId id="2147493905" r:id="rId3"/>
    <p:sldLayoutId id="2147493906" r:id="rId4"/>
    <p:sldLayoutId id="2147493907" r:id="rId5"/>
    <p:sldLayoutId id="2147493908" r:id="rId6"/>
    <p:sldLayoutId id="2147493909" r:id="rId7"/>
    <p:sldLayoutId id="2147493910" r:id="rId8"/>
    <p:sldLayoutId id="2147493911" r:id="rId9"/>
    <p:sldLayoutId id="2147493912" r:id="rId10"/>
    <p:sldLayoutId id="2147493913" r:id="rId11"/>
    <p:sldLayoutId id="2147493914" r:id="rId12"/>
    <p:sldLayoutId id="2147493915" r:id="rId13"/>
    <p:sldLayoutId id="2147493916" r:id="rId14"/>
    <p:sldLayoutId id="2147493917" r:id="rId15"/>
    <p:sldLayoutId id="2147493918" r:id="rId16"/>
    <p:sldLayoutId id="2147493919" r:id="rId17"/>
    <p:sldLayoutId id="2147493920" r:id="rId18"/>
    <p:sldLayoutId id="2147493921" r:id="rId19"/>
    <p:sldLayoutId id="2147493922" r:id="rId20"/>
    <p:sldLayoutId id="2147493923" r:id="rId21"/>
    <p:sldLayoutId id="2147493924" r:id="rId22"/>
    <p:sldLayoutId id="2147493925" r:id="rId23"/>
    <p:sldLayoutId id="2147493926" r:id="rId24"/>
    <p:sldLayoutId id="2147493927" r:id="rId25"/>
    <p:sldLayoutId id="2147493928" r:id="rId26"/>
    <p:sldLayoutId id="2147493929" r:id="rId27"/>
    <p:sldLayoutId id="2147493930" r:id="rId28"/>
    <p:sldLayoutId id="2147493931" r:id="rId29"/>
    <p:sldLayoutId id="2147493932" r:id="rId30"/>
    <p:sldLayoutId id="2147493933" r:id="rId31"/>
    <p:sldLayoutId id="2147493934" r:id="rId32"/>
    <p:sldLayoutId id="2147493935" r:id="rId33"/>
    <p:sldLayoutId id="2147493936" r:id="rId34"/>
    <p:sldLayoutId id="2147493937" r:id="rId35"/>
    <p:sldLayoutId id="2147493938" r:id="rId36"/>
    <p:sldLayoutId id="2147493939" r:id="rId37"/>
  </p:sldLayoutIdLst>
  <p:hf hdr="0" dt="0"/>
  <p:txStyles>
    <p:titleStyle>
      <a:lvl1pPr algn="l" defTabSz="342892" rtl="0" eaLnBrk="1" latinLnBrk="0" hangingPunct="1">
        <a:lnSpc>
          <a:spcPct val="90000"/>
        </a:lnSpc>
        <a:spcBef>
          <a:spcPct val="0"/>
        </a:spcBef>
        <a:buNone/>
        <a:defRPr sz="1800" kern="1200">
          <a:solidFill>
            <a:schemeClr val="tx1"/>
          </a:solidFill>
          <a:latin typeface="+mj-lt"/>
          <a:ea typeface="Arial" charset="0"/>
          <a:cs typeface="Arial" charset="0"/>
        </a:defRPr>
      </a:lvl1pPr>
    </p:titleStyle>
    <p:bodyStyle>
      <a:lvl1pPr marL="0" indent="0" algn="l" defTabSz="342892" rtl="0" eaLnBrk="1" latinLnBrk="0" hangingPunct="1">
        <a:lnSpc>
          <a:spcPct val="100000"/>
        </a:lnSpc>
        <a:spcBef>
          <a:spcPts val="825"/>
        </a:spcBef>
        <a:buFont typeface="Arial"/>
        <a:buNone/>
        <a:defRPr sz="1050" kern="1200">
          <a:solidFill>
            <a:schemeClr val="tx1"/>
          </a:solidFill>
          <a:latin typeface="+mn-lt"/>
          <a:ea typeface="Arial" charset="0"/>
          <a:cs typeface="Arial" charset="0"/>
        </a:defRPr>
      </a:lvl1pPr>
      <a:lvl2pPr marL="129776"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2pPr>
      <a:lvl3pPr marL="297649"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3pPr>
      <a:lvl4pPr marL="469094" indent="-126203"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4pPr>
      <a:lvl5pPr marL="602441"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15424"/>
            <a:ext cx="6400800" cy="148216"/>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dirty="0"/>
              <a:t>IBM Confidential</a:t>
            </a:r>
          </a:p>
        </p:txBody>
      </p:sp>
    </p:spTree>
    <p:extLst>
      <p:ext uri="{BB962C8B-B14F-4D97-AF65-F5344CB8AC3E}">
        <p14:creationId xmlns:p14="http://schemas.microsoft.com/office/powerpoint/2010/main" val="668973651"/>
      </p:ext>
    </p:extLst>
  </p:cSld>
  <p:clrMap bg1="lt1" tx1="dk1" bg2="lt2" tx2="dk2" accent1="accent1" accent2="accent2" accent3="accent3" accent4="accent4" accent5="accent5" accent6="accent6" hlink="hlink" folHlink="folHlink"/>
  <p:sldLayoutIdLst>
    <p:sldLayoutId id="2147493941" r:id="rId1"/>
    <p:sldLayoutId id="2147493942" r:id="rId2"/>
    <p:sldLayoutId id="2147493943" r:id="rId3"/>
    <p:sldLayoutId id="2147493944" r:id="rId4"/>
    <p:sldLayoutId id="2147493945" r:id="rId5"/>
    <p:sldLayoutId id="2147493946" r:id="rId6"/>
    <p:sldLayoutId id="2147493947" r:id="rId7"/>
    <p:sldLayoutId id="2147493948" r:id="rId8"/>
    <p:sldLayoutId id="2147493949" r:id="rId9"/>
    <p:sldLayoutId id="2147493950" r:id="rId10"/>
    <p:sldLayoutId id="2147493951" r:id="rId11"/>
    <p:sldLayoutId id="2147493952" r:id="rId12"/>
    <p:sldLayoutId id="2147493953" r:id="rId13"/>
    <p:sldLayoutId id="2147493954" r:id="rId14"/>
    <p:sldLayoutId id="2147493955" r:id="rId15"/>
    <p:sldLayoutId id="2147493956" r:id="rId16"/>
    <p:sldLayoutId id="2147493957" r:id="rId17"/>
    <p:sldLayoutId id="2147493958" r:id="rId18"/>
    <p:sldLayoutId id="2147493959" r:id="rId19"/>
    <p:sldLayoutId id="2147493960" r:id="rId20"/>
    <p:sldLayoutId id="2147493961" r:id="rId21"/>
    <p:sldLayoutId id="2147493962" r:id="rId22"/>
    <p:sldLayoutId id="2147493963" r:id="rId23"/>
    <p:sldLayoutId id="2147493964" r:id="rId24"/>
    <p:sldLayoutId id="2147493965" r:id="rId25"/>
    <p:sldLayoutId id="2147493966" r:id="rId26"/>
    <p:sldLayoutId id="2147493967" r:id="rId27"/>
    <p:sldLayoutId id="2147493968" r:id="rId28"/>
    <p:sldLayoutId id="2147493969" r:id="rId29"/>
    <p:sldLayoutId id="2147493970" r:id="rId30"/>
    <p:sldLayoutId id="2147493971" r:id="rId31"/>
    <p:sldLayoutId id="2147493972" r:id="rId32"/>
    <p:sldLayoutId id="2147493973" r:id="rId33"/>
    <p:sldLayoutId id="2147493974" r:id="rId34"/>
    <p:sldLayoutId id="2147493975" r:id="rId35"/>
    <p:sldLayoutId id="2147493976" r:id="rId36"/>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72"/>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8"/>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45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450" baseline="0">
                <a:solidFill>
                  <a:schemeClr val="tx1"/>
                </a:solidFill>
                <a:latin typeface="+mn-lt"/>
                <a:ea typeface="Arial" charset="0"/>
                <a:cs typeface="Arial" charset="0"/>
              </a:defRPr>
            </a:lvl1pPr>
          </a:lstStyle>
          <a:p>
            <a:r>
              <a:rPr lang="de-DE">
                <a:solidFill>
                  <a:srgbClr val="000000"/>
                </a:solidFill>
              </a:rPr>
              <a:t>IBM Board </a:t>
            </a:r>
            <a:r>
              <a:rPr lang="de-DE" err="1">
                <a:solidFill>
                  <a:srgbClr val="000000"/>
                </a:solidFill>
              </a:rPr>
              <a:t>of</a:t>
            </a:r>
            <a:r>
              <a:rPr lang="de-DE">
                <a:solidFill>
                  <a:srgbClr val="000000"/>
                </a:solidFill>
              </a:rPr>
              <a:t> Advisors / June 2018 / © 2018 IBM Corporation</a:t>
            </a:r>
            <a:endParaRPr lang="en-US">
              <a:solidFill>
                <a:srgbClr val="000000"/>
              </a:solidFill>
            </a:endParaRPr>
          </a:p>
        </p:txBody>
      </p:sp>
    </p:spTree>
    <p:extLst>
      <p:ext uri="{BB962C8B-B14F-4D97-AF65-F5344CB8AC3E}">
        <p14:creationId xmlns:p14="http://schemas.microsoft.com/office/powerpoint/2010/main" val="589653871"/>
      </p:ext>
    </p:extLst>
  </p:cSld>
  <p:clrMap bg1="lt1" tx1="dk1" bg2="lt2" tx2="dk2" accent1="accent1" accent2="accent2" accent3="accent3" accent4="accent4" accent5="accent5" accent6="accent6" hlink="hlink" folHlink="folHlink"/>
  <p:sldLayoutIdLst>
    <p:sldLayoutId id="2147492937" r:id="rId1"/>
    <p:sldLayoutId id="2147492938" r:id="rId2"/>
    <p:sldLayoutId id="2147492939" r:id="rId3"/>
    <p:sldLayoutId id="2147492940" r:id="rId4"/>
    <p:sldLayoutId id="2147492941" r:id="rId5"/>
    <p:sldLayoutId id="2147492942" r:id="rId6"/>
    <p:sldLayoutId id="2147492943" r:id="rId7"/>
    <p:sldLayoutId id="2147492944" r:id="rId8"/>
    <p:sldLayoutId id="2147492945" r:id="rId9"/>
    <p:sldLayoutId id="2147492946" r:id="rId10"/>
    <p:sldLayoutId id="2147492947" r:id="rId11"/>
    <p:sldLayoutId id="2147492948" r:id="rId12"/>
    <p:sldLayoutId id="2147492949" r:id="rId13"/>
    <p:sldLayoutId id="2147492950" r:id="rId14"/>
    <p:sldLayoutId id="2147492951" r:id="rId15"/>
    <p:sldLayoutId id="2147492952" r:id="rId16"/>
    <p:sldLayoutId id="2147492953" r:id="rId17"/>
    <p:sldLayoutId id="2147492954" r:id="rId18"/>
    <p:sldLayoutId id="2147492955" r:id="rId19"/>
    <p:sldLayoutId id="2147492956" r:id="rId20"/>
    <p:sldLayoutId id="2147492957" r:id="rId21"/>
    <p:sldLayoutId id="2147492958" r:id="rId22"/>
    <p:sldLayoutId id="2147492959" r:id="rId23"/>
    <p:sldLayoutId id="2147492960" r:id="rId24"/>
    <p:sldLayoutId id="2147492961" r:id="rId25"/>
    <p:sldLayoutId id="2147492962" r:id="rId26"/>
    <p:sldLayoutId id="2147492963" r:id="rId27"/>
    <p:sldLayoutId id="2147492964" r:id="rId28"/>
    <p:sldLayoutId id="2147492965" r:id="rId29"/>
    <p:sldLayoutId id="2147492966" r:id="rId30"/>
    <p:sldLayoutId id="2147492967" r:id="rId31"/>
    <p:sldLayoutId id="2147492968" r:id="rId32"/>
    <p:sldLayoutId id="2147492969" r:id="rId33"/>
    <p:sldLayoutId id="2147492970" r:id="rId34"/>
    <p:sldLayoutId id="2147492971" r:id="rId35"/>
    <p:sldLayoutId id="2147492972" r:id="rId36"/>
    <p:sldLayoutId id="2147492973" r:id="rId37"/>
  </p:sldLayoutIdLst>
  <p:hf hdr="0" dt="0"/>
  <p:txStyles>
    <p:titleStyle>
      <a:lvl1pPr algn="l" defTabSz="342892" rtl="0" eaLnBrk="1" latinLnBrk="0" hangingPunct="1">
        <a:lnSpc>
          <a:spcPct val="90000"/>
        </a:lnSpc>
        <a:spcBef>
          <a:spcPct val="0"/>
        </a:spcBef>
        <a:buNone/>
        <a:defRPr sz="1800" kern="1200">
          <a:solidFill>
            <a:schemeClr val="tx1"/>
          </a:solidFill>
          <a:latin typeface="+mj-lt"/>
          <a:ea typeface="Arial" charset="0"/>
          <a:cs typeface="Arial" charset="0"/>
        </a:defRPr>
      </a:lvl1pPr>
    </p:titleStyle>
    <p:bodyStyle>
      <a:lvl1pPr marL="0" indent="0" algn="l" defTabSz="342892" rtl="0" eaLnBrk="1" latinLnBrk="0" hangingPunct="1">
        <a:lnSpc>
          <a:spcPct val="100000"/>
        </a:lnSpc>
        <a:spcBef>
          <a:spcPts val="825"/>
        </a:spcBef>
        <a:buFont typeface="Arial"/>
        <a:buNone/>
        <a:defRPr sz="1050" kern="1200">
          <a:solidFill>
            <a:schemeClr val="tx1"/>
          </a:solidFill>
          <a:latin typeface="+mn-lt"/>
          <a:ea typeface="Arial" charset="0"/>
          <a:cs typeface="Arial" charset="0"/>
        </a:defRPr>
      </a:lvl1pPr>
      <a:lvl2pPr marL="129776"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2pPr>
      <a:lvl3pPr marL="297649"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3pPr>
      <a:lvl4pPr marL="469094" indent="-126203"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4pPr>
      <a:lvl5pPr marL="602441" indent="-129776" algn="l" defTabSz="342892" rtl="0" eaLnBrk="1" latinLnBrk="0" hangingPunct="1">
        <a:lnSpc>
          <a:spcPct val="100000"/>
        </a:lnSpc>
        <a:spcBef>
          <a:spcPts val="825"/>
        </a:spcBef>
        <a:spcAft>
          <a:spcPts val="0"/>
        </a:spcAft>
        <a:buFont typeface="Arial"/>
        <a:buChar char="»"/>
        <a:defRPr sz="1050" kern="1200">
          <a:solidFill>
            <a:schemeClr val="tx1"/>
          </a:solidFill>
          <a:latin typeface="+mn-lt"/>
          <a:ea typeface="Arial" charset="0"/>
          <a:cs typeface="Arial" charset="0"/>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428626"/>
            <a:ext cx="4114800" cy="714375"/>
          </a:xfrm>
          <a:prstGeom prst="rect">
            <a:avLst/>
          </a:prstGeom>
        </p:spPr>
        <p:txBody>
          <a:bodyPr vert="horz" lIns="0" tIns="0" rIns="0" bIns="0" rtlCol="0" anchor="t">
            <a:noAutofit/>
          </a:bodyPr>
          <a:lstStyle/>
          <a:p>
            <a:r>
              <a:rPr lang="en-US" dirty="0"/>
              <a:t>Click to edit Master title style</a:t>
            </a:r>
          </a:p>
        </p:txBody>
      </p:sp>
      <p:pic>
        <p:nvPicPr>
          <p:cNvPr id="8" name="Picture 7"/>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spTree>
    <p:extLst>
      <p:ext uri="{BB962C8B-B14F-4D97-AF65-F5344CB8AC3E}">
        <p14:creationId xmlns:p14="http://schemas.microsoft.com/office/powerpoint/2010/main" val="911058014"/>
      </p:ext>
    </p:extLst>
  </p:cSld>
  <p:clrMap bg1="lt1" tx1="dk1" bg2="lt2" tx2="dk2" accent1="accent1" accent2="accent2" accent3="accent3" accent4="accent4" accent5="accent5" accent6="accent6" hlink="hlink" folHlink="folHlink"/>
  <p:sldLayoutIdLst>
    <p:sldLayoutId id="2147492987" r:id="rId1"/>
    <p:sldLayoutId id="2147492989" r:id="rId2"/>
    <p:sldLayoutId id="2147492990" r:id="rId3"/>
    <p:sldLayoutId id="2147492991" r:id="rId4"/>
    <p:sldLayoutId id="2147492992" r:id="rId5"/>
    <p:sldLayoutId id="2147492993" r:id="rId6"/>
    <p:sldLayoutId id="2147492994" r:id="rId7"/>
  </p:sldLayoutIdLst>
  <p:txStyles>
    <p:titleStyle>
      <a:lvl1pPr algn="l" defTabSz="685800" rtl="0" eaLnBrk="1" latinLnBrk="0" hangingPunct="1">
        <a:lnSpc>
          <a:spcPct val="90000"/>
        </a:lnSpc>
        <a:spcBef>
          <a:spcPct val="0"/>
        </a:spcBef>
        <a:buNone/>
        <a:defRPr sz="2250" b="0" i="0" kern="1200">
          <a:solidFill>
            <a:schemeClr val="bg2"/>
          </a:solidFill>
          <a:latin typeface="IBM Plex Sans" charset="0"/>
          <a:ea typeface="IBM Plex Sans" charset="0"/>
          <a:cs typeface="IBM Plex Sans" charset="0"/>
        </a:defRPr>
      </a:lvl1pPr>
    </p:titleStyle>
    <p:bodyStyle>
      <a:lvl1pPr marL="28575" indent="0" algn="l" defTabSz="685800" rtl="0" eaLnBrk="1" latinLnBrk="0" hangingPunct="1">
        <a:lnSpc>
          <a:spcPct val="105000"/>
        </a:lnSpc>
        <a:spcBef>
          <a:spcPts val="750"/>
        </a:spcBef>
        <a:buFontTx/>
        <a:buNone/>
        <a:defRPr sz="1250" b="0" i="0" kern="1200">
          <a:solidFill>
            <a:schemeClr val="bg2"/>
          </a:solidFill>
          <a:latin typeface="IBM Plex Sans Regular" charset="0"/>
          <a:ea typeface="+mn-ea"/>
          <a:cs typeface="+mn-cs"/>
        </a:defRPr>
      </a:lvl1pPr>
      <a:lvl2pPr marL="142875" indent="-142875" algn="l" defTabSz="685800" rtl="0" eaLnBrk="1" latinLnBrk="0" hangingPunct="1">
        <a:lnSpc>
          <a:spcPct val="105000"/>
        </a:lnSpc>
        <a:spcBef>
          <a:spcPts val="625"/>
        </a:spcBef>
        <a:buFont typeface="LucidaGrande" charset="0"/>
        <a:buChar char="-"/>
        <a:defRPr sz="1250" b="0" i="0" kern="1200">
          <a:solidFill>
            <a:schemeClr val="bg2"/>
          </a:solidFill>
          <a:latin typeface="IBM Plex Sans Regular" charset="0"/>
          <a:ea typeface="+mn-ea"/>
          <a:cs typeface="+mn-cs"/>
        </a:defRPr>
      </a:lvl2pPr>
      <a:lvl3pPr marL="285750" indent="-142875" algn="l" defTabSz="685800" rtl="0" eaLnBrk="1" latinLnBrk="0" hangingPunct="1">
        <a:lnSpc>
          <a:spcPct val="105000"/>
        </a:lnSpc>
        <a:spcBef>
          <a:spcPts val="0"/>
        </a:spcBef>
        <a:buSzPct val="80000"/>
        <a:buFont typeface="Arial" panose="020B0604020202020204" pitchFamily="34" charset="0"/>
        <a:buChar char="•"/>
        <a:defRPr sz="1250" b="0" i="0" kern="1200">
          <a:solidFill>
            <a:schemeClr val="bg2"/>
          </a:solidFill>
          <a:latin typeface="IBM Plex Sans Regular" charset="0"/>
          <a:ea typeface="+mn-ea"/>
          <a:cs typeface="+mn-cs"/>
        </a:defRPr>
      </a:lvl3pPr>
      <a:lvl4pPr marL="428625" indent="-142875" algn="l" defTabSz="685800" rtl="0" eaLnBrk="1" latinLnBrk="0" hangingPunct="1">
        <a:lnSpc>
          <a:spcPct val="105000"/>
        </a:lnSpc>
        <a:spcBef>
          <a:spcPts val="0"/>
        </a:spcBef>
        <a:buFont typeface=".AppleSystemUIFont" charset="-120"/>
        <a:buChar char="–"/>
        <a:defRPr sz="1250" b="0" i="0" kern="1200">
          <a:solidFill>
            <a:schemeClr val="bg2"/>
          </a:solidFill>
          <a:latin typeface="IBM Plex Sans Regular" charset="0"/>
          <a:ea typeface="+mn-ea"/>
          <a:cs typeface="+mn-cs"/>
        </a:defRPr>
      </a:lvl4pPr>
      <a:lvl5pPr marL="571500" indent="-142875" algn="l" defTabSz="685800" rtl="0" eaLnBrk="1" latinLnBrk="0" hangingPunct="1">
        <a:lnSpc>
          <a:spcPct val="105000"/>
        </a:lnSpc>
        <a:spcBef>
          <a:spcPts val="0"/>
        </a:spcBef>
        <a:buSzPct val="80000"/>
        <a:buFont typeface="Arial" panose="020B0604020202020204" pitchFamily="34" charset="0"/>
        <a:buChar char="•"/>
        <a:defRPr sz="1250" b="0" i="0" kern="1200">
          <a:solidFill>
            <a:schemeClr val="bg2"/>
          </a:solidFill>
          <a:latin typeface="IBM Plex Sans Regular"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endParaRPr lang="en-US"/>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01310508"/>
      </p:ext>
    </p:extLst>
  </p:cSld>
  <p:clrMap bg1="dk1" tx1="lt1" bg2="dk2" tx2="lt2" accent1="accent1" accent2="accent2" accent3="accent3" accent4="accent4" accent5="accent5" accent6="accent6" hlink="hlink" folHlink="folHlink"/>
  <p:sldLayoutIdLst>
    <p:sldLayoutId id="2147492998" r:id="rId1"/>
    <p:sldLayoutId id="2147492999" r:id="rId2"/>
    <p:sldLayoutId id="2147493000" r:id="rId3"/>
    <p:sldLayoutId id="2147493001" r:id="rId4"/>
    <p:sldLayoutId id="2147493002" r:id="rId5"/>
    <p:sldLayoutId id="2147493003" r:id="rId6"/>
    <p:sldLayoutId id="2147493004" r:id="rId7"/>
    <p:sldLayoutId id="2147493005" r:id="rId8"/>
    <p:sldLayoutId id="2147493006" r:id="rId9"/>
    <p:sldLayoutId id="2147493007" r:id="rId10"/>
    <p:sldLayoutId id="2147493008" r:id="rId11"/>
    <p:sldLayoutId id="2147493009" r:id="rId12"/>
    <p:sldLayoutId id="2147493010" r:id="rId13"/>
    <p:sldLayoutId id="2147493011" r:id="rId14"/>
    <p:sldLayoutId id="2147493012" r:id="rId15"/>
    <p:sldLayoutId id="2147493013" r:id="rId16"/>
    <p:sldLayoutId id="2147493014" r:id="rId17"/>
    <p:sldLayoutId id="2147493015" r:id="rId18"/>
    <p:sldLayoutId id="2147493016" r:id="rId19"/>
    <p:sldLayoutId id="2147493017" r:id="rId20"/>
    <p:sldLayoutId id="2147493018" r:id="rId21"/>
    <p:sldLayoutId id="2147493019" r:id="rId22"/>
    <p:sldLayoutId id="2147493020" r:id="rId23"/>
    <p:sldLayoutId id="2147493021" r:id="rId24"/>
    <p:sldLayoutId id="2147493022" r:id="rId25"/>
    <p:sldLayoutId id="2147493023" r:id="rId26"/>
    <p:sldLayoutId id="2147493024" r:id="rId27"/>
    <p:sldLayoutId id="2147493025" r:id="rId28"/>
    <p:sldLayoutId id="2147493026" r:id="rId29"/>
    <p:sldLayoutId id="2147493027" r:id="rId30"/>
    <p:sldLayoutId id="2147493028" r:id="rId31"/>
    <p:sldLayoutId id="2147493029" r:id="rId32"/>
  </p:sldLayoutIdLst>
  <p:hf hdr="0" ftr="0" dt="0"/>
  <p:txStyles>
    <p:titleStyle>
      <a:lvl1pPr algn="l" rtl="0" eaLnBrk="1" fontAlgn="base" hangingPunct="1">
        <a:lnSpc>
          <a:spcPct val="90000"/>
        </a:lnSpc>
        <a:spcBef>
          <a:spcPct val="0"/>
        </a:spcBef>
        <a:spcAft>
          <a:spcPct val="0"/>
        </a:spcAft>
        <a:defRPr sz="2400" b="0">
          <a:solidFill>
            <a:schemeClr val="bg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75" indent="-171450"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Watson / © 2018 IBM Corporation</a:t>
            </a:r>
            <a:endParaRPr lang="en-US"/>
          </a:p>
        </p:txBody>
      </p:sp>
    </p:spTree>
    <p:extLst>
      <p:ext uri="{BB962C8B-B14F-4D97-AF65-F5344CB8AC3E}">
        <p14:creationId xmlns:p14="http://schemas.microsoft.com/office/powerpoint/2010/main" val="3405893991"/>
      </p:ext>
    </p:extLst>
  </p:cSld>
  <p:clrMap bg1="lt1" tx1="dk1" bg2="lt2" tx2="dk2" accent1="accent1" accent2="accent2" accent3="accent3" accent4="accent4" accent5="accent5" accent6="accent6" hlink="hlink" folHlink="folHlink"/>
  <p:sldLayoutIdLst>
    <p:sldLayoutId id="2147493152" r:id="rId1"/>
    <p:sldLayoutId id="2147493153" r:id="rId2"/>
    <p:sldLayoutId id="2147493154" r:id="rId3"/>
    <p:sldLayoutId id="2147493155" r:id="rId4"/>
    <p:sldLayoutId id="2147493156" r:id="rId5"/>
    <p:sldLayoutId id="2147493157" r:id="rId6"/>
    <p:sldLayoutId id="2147493158" r:id="rId7"/>
    <p:sldLayoutId id="2147493159" r:id="rId8"/>
    <p:sldLayoutId id="2147493160" r:id="rId9"/>
    <p:sldLayoutId id="2147493161" r:id="rId10"/>
    <p:sldLayoutId id="2147493162" r:id="rId11"/>
    <p:sldLayoutId id="2147493163" r:id="rId12"/>
    <p:sldLayoutId id="2147493164" r:id="rId13"/>
    <p:sldLayoutId id="2147493165" r:id="rId14"/>
    <p:sldLayoutId id="2147493166" r:id="rId15"/>
    <p:sldLayoutId id="2147493167" r:id="rId16"/>
    <p:sldLayoutId id="2147493168" r:id="rId17"/>
    <p:sldLayoutId id="2147493169" r:id="rId18"/>
    <p:sldLayoutId id="2147493170" r:id="rId19"/>
    <p:sldLayoutId id="2147493171" r:id="rId20"/>
    <p:sldLayoutId id="2147493172" r:id="rId21"/>
    <p:sldLayoutId id="2147493173" r:id="rId22"/>
    <p:sldLayoutId id="2147493174" r:id="rId23"/>
    <p:sldLayoutId id="2147493175" r:id="rId24"/>
    <p:sldLayoutId id="2147493176" r:id="rId25"/>
    <p:sldLayoutId id="2147493177" r:id="rId26"/>
    <p:sldLayoutId id="2147493178" r:id="rId27"/>
    <p:sldLayoutId id="2147493179" r:id="rId28"/>
    <p:sldLayoutId id="2147493180" r:id="rId29"/>
    <p:sldLayoutId id="2147493181" r:id="rId30"/>
    <p:sldLayoutId id="2147493182" r:id="rId31"/>
    <p:sldLayoutId id="2147493183" r:id="rId32"/>
    <p:sldLayoutId id="2147493184" r:id="rId33"/>
    <p:sldLayoutId id="2147493185" r:id="rId34"/>
    <p:sldLayoutId id="2147493186" r:id="rId35"/>
  </p:sldLayoutIdLst>
  <p:hf sldNum="0" hdr="0" dt="0"/>
  <p:txStyles>
    <p:titleStyle>
      <a:lvl1pPr algn="l" defTabSz="457189"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IBM Watson / © 2018 IBM Corporation</a:t>
            </a:r>
          </a:p>
        </p:txBody>
      </p:sp>
    </p:spTree>
    <p:extLst>
      <p:ext uri="{BB962C8B-B14F-4D97-AF65-F5344CB8AC3E}">
        <p14:creationId xmlns:p14="http://schemas.microsoft.com/office/powerpoint/2010/main" val="97421479"/>
      </p:ext>
    </p:extLst>
  </p:cSld>
  <p:clrMap bg1="lt1" tx1="dk1" bg2="lt2" tx2="dk2" accent1="accent1" accent2="accent2" accent3="accent3" accent4="accent4" accent5="accent5" accent6="accent6" hlink="hlink" folHlink="folHlink"/>
  <p:sldLayoutIdLst>
    <p:sldLayoutId id="2147493189" r:id="rId1"/>
    <p:sldLayoutId id="2147493190" r:id="rId2"/>
    <p:sldLayoutId id="2147493191" r:id="rId3"/>
    <p:sldLayoutId id="2147493192" r:id="rId4"/>
    <p:sldLayoutId id="2147493193" r:id="rId5"/>
    <p:sldLayoutId id="2147493194" r:id="rId6"/>
    <p:sldLayoutId id="2147493195" r:id="rId7"/>
    <p:sldLayoutId id="2147493196" r:id="rId8"/>
    <p:sldLayoutId id="2147493197" r:id="rId9"/>
    <p:sldLayoutId id="2147493198" r:id="rId10"/>
    <p:sldLayoutId id="2147493199" r:id="rId11"/>
    <p:sldLayoutId id="2147493200" r:id="rId12"/>
    <p:sldLayoutId id="2147493201" r:id="rId13"/>
    <p:sldLayoutId id="2147493202" r:id="rId14"/>
    <p:sldLayoutId id="2147493203" r:id="rId15"/>
    <p:sldLayoutId id="2147493204" r:id="rId16"/>
    <p:sldLayoutId id="2147493205" r:id="rId17"/>
    <p:sldLayoutId id="2147493206" r:id="rId18"/>
    <p:sldLayoutId id="2147493207" r:id="rId19"/>
    <p:sldLayoutId id="2147493208" r:id="rId20"/>
    <p:sldLayoutId id="2147493209" r:id="rId21"/>
    <p:sldLayoutId id="2147493210" r:id="rId22"/>
    <p:sldLayoutId id="2147493211" r:id="rId23"/>
    <p:sldLayoutId id="2147493212" r:id="rId24"/>
    <p:sldLayoutId id="2147493213" r:id="rId25"/>
    <p:sldLayoutId id="2147493214" r:id="rId26"/>
    <p:sldLayoutId id="2147493215" r:id="rId27"/>
    <p:sldLayoutId id="2147493216" r:id="rId28"/>
    <p:sldLayoutId id="2147493217" r:id="rId29"/>
    <p:sldLayoutId id="2147493218" r:id="rId30"/>
    <p:sldLayoutId id="2147493219" r:id="rId31"/>
    <p:sldLayoutId id="2147493220" r:id="rId32"/>
    <p:sldLayoutId id="2147493221" r:id="rId33"/>
    <p:sldLayoutId id="2147493222" r:id="rId34"/>
    <p:sldLayoutId id="2147493223" r:id="rId35"/>
    <p:sldLayoutId id="2147493224" r:id="rId36"/>
    <p:sldLayoutId id="2147493225" r:id="rId37"/>
    <p:sldLayoutId id="2147493226" r:id="rId38"/>
    <p:sldLayoutId id="2147493227" r:id="rId39"/>
    <p:sldLayoutId id="2147493228" r:id="rId40"/>
  </p:sldLayoutIdLst>
  <p:hf sldNum="0" hdr="0" dt="0"/>
  <p:txStyles>
    <p:titleStyle>
      <a:lvl1pPr algn="l" defTabSz="457189"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6" name="Footer Placeholder 2">
            <a:extLst>
              <a:ext uri="{FF2B5EF4-FFF2-40B4-BE49-F238E27FC236}">
                <a16:creationId xmlns:a16="http://schemas.microsoft.com/office/drawing/2014/main" id="{C792A24C-BFBD-B248-A26D-E833DAE0B04B}"/>
              </a:ext>
            </a:extLst>
          </p:cNvPr>
          <p:cNvSpPr>
            <a:spLocks noGrp="1"/>
          </p:cNvSpPr>
          <p:nvPr>
            <p:ph type="ftr" sz="quarter" idx="3"/>
          </p:nvPr>
        </p:nvSpPr>
        <p:spPr>
          <a:xfrm>
            <a:off x="228600" y="4826480"/>
            <a:ext cx="6400800" cy="1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bg1"/>
                </a:solidFill>
                <a:latin typeface="Arial" charset="0"/>
                <a:ea typeface="ＭＳ Ｐゴシック" charset="-128"/>
              </a:defRPr>
            </a:lvl1pPr>
            <a:lvl2pPr marL="557213" indent="-214313">
              <a:defRPr sz="1050">
                <a:solidFill>
                  <a:schemeClr val="tx1"/>
                </a:solidFill>
                <a:latin typeface="Arial" charset="0"/>
                <a:ea typeface="ＭＳ Ｐゴシック" charset="-128"/>
              </a:defRPr>
            </a:lvl2pPr>
            <a:lvl3pPr marL="857250" indent="-171450">
              <a:defRPr sz="1050">
                <a:solidFill>
                  <a:schemeClr val="tx1"/>
                </a:solidFill>
                <a:latin typeface="Arial" charset="0"/>
                <a:ea typeface="ＭＳ Ｐゴシック" charset="-128"/>
              </a:defRPr>
            </a:lvl3pPr>
            <a:lvl4pPr marL="1200150" indent="-171450">
              <a:defRPr sz="1050">
                <a:solidFill>
                  <a:schemeClr val="tx1"/>
                </a:solidFill>
                <a:latin typeface="Arial" charset="0"/>
                <a:ea typeface="ＭＳ Ｐゴシック" charset="-128"/>
              </a:defRPr>
            </a:lvl4pPr>
            <a:lvl5pPr marL="1543050" indent="-171450">
              <a:defRPr sz="1050">
                <a:solidFill>
                  <a:schemeClr val="tx1"/>
                </a:solidFill>
                <a:latin typeface="Arial" charset="0"/>
                <a:ea typeface="ＭＳ Ｐゴシック" charset="-128"/>
              </a:defRPr>
            </a:lvl5pPr>
            <a:lvl6pPr marL="1885950" indent="-171450" eaLnBrk="0" fontAlgn="base" hangingPunct="0">
              <a:spcBef>
                <a:spcPct val="0"/>
              </a:spcBef>
              <a:spcAft>
                <a:spcPct val="0"/>
              </a:spcAft>
              <a:defRPr sz="1050">
                <a:solidFill>
                  <a:schemeClr val="tx1"/>
                </a:solidFill>
                <a:latin typeface="Arial" charset="0"/>
                <a:ea typeface="ＭＳ Ｐゴシック" charset="-128"/>
              </a:defRPr>
            </a:lvl6pPr>
            <a:lvl7pPr marL="2228850" indent="-171450" eaLnBrk="0" fontAlgn="base" hangingPunct="0">
              <a:spcBef>
                <a:spcPct val="0"/>
              </a:spcBef>
              <a:spcAft>
                <a:spcPct val="0"/>
              </a:spcAft>
              <a:defRPr sz="1050">
                <a:solidFill>
                  <a:schemeClr val="tx1"/>
                </a:solidFill>
                <a:latin typeface="Arial" charset="0"/>
                <a:ea typeface="ＭＳ Ｐゴシック" charset="-128"/>
              </a:defRPr>
            </a:lvl7pPr>
            <a:lvl8pPr marL="2571750" indent="-171450" eaLnBrk="0" fontAlgn="base" hangingPunct="0">
              <a:spcBef>
                <a:spcPct val="0"/>
              </a:spcBef>
              <a:spcAft>
                <a:spcPct val="0"/>
              </a:spcAft>
              <a:defRPr sz="1050">
                <a:solidFill>
                  <a:schemeClr val="tx1"/>
                </a:solidFill>
                <a:latin typeface="Arial" charset="0"/>
                <a:ea typeface="ＭＳ Ｐゴシック" charset="-128"/>
              </a:defRPr>
            </a:lvl8pPr>
            <a:lvl9pPr marL="2914650" indent="-171450" eaLnBrk="0" fontAlgn="base" hangingPunct="0">
              <a:spcBef>
                <a:spcPct val="0"/>
              </a:spcBef>
              <a:spcAft>
                <a:spcPct val="0"/>
              </a:spcAft>
              <a:defRPr sz="1050">
                <a:solidFill>
                  <a:schemeClr val="tx1"/>
                </a:solidFill>
                <a:latin typeface="Arial" charset="0"/>
                <a:ea typeface="ＭＳ Ｐゴシック" charset="-128"/>
              </a:defRPr>
            </a:lvl9pPr>
          </a:lstStyle>
          <a:p>
            <a:r>
              <a:rPr lang="de-DE" altLang="en-US">
                <a:latin typeface="+mn-lt"/>
              </a:rPr>
              <a:t>IBM Cloud / Data Science Elite/ September, 2018 / © 2018 IBM Corporation</a:t>
            </a:r>
            <a:endParaRPr lang="en-US" altLang="en-US" dirty="0">
              <a:latin typeface="+mn-lt"/>
            </a:endParaRPr>
          </a:p>
        </p:txBody>
      </p:sp>
    </p:spTree>
    <p:extLst>
      <p:ext uri="{BB962C8B-B14F-4D97-AF65-F5344CB8AC3E}">
        <p14:creationId xmlns:p14="http://schemas.microsoft.com/office/powerpoint/2010/main" val="2126983868"/>
      </p:ext>
    </p:extLst>
  </p:cSld>
  <p:clrMap bg1="lt1" tx1="dk1" bg2="lt2" tx2="dk2" accent1="accent1" accent2="accent2" accent3="accent3" accent4="accent4" accent5="accent5" accent6="accent6" hlink="hlink" folHlink="folHlink"/>
  <p:sldLayoutIdLst>
    <p:sldLayoutId id="2147493230" r:id="rId1"/>
    <p:sldLayoutId id="2147493231" r:id="rId2"/>
    <p:sldLayoutId id="2147493232" r:id="rId3"/>
    <p:sldLayoutId id="2147493233" r:id="rId4"/>
    <p:sldLayoutId id="2147493234" r:id="rId5"/>
    <p:sldLayoutId id="2147493235" r:id="rId6"/>
    <p:sldLayoutId id="2147493236" r:id="rId7"/>
    <p:sldLayoutId id="2147493237" r:id="rId8"/>
    <p:sldLayoutId id="2147493238" r:id="rId9"/>
    <p:sldLayoutId id="2147493239" r:id="rId10"/>
    <p:sldLayoutId id="2147493240" r:id="rId11"/>
    <p:sldLayoutId id="2147493241" r:id="rId12"/>
    <p:sldLayoutId id="2147493242" r:id="rId13"/>
    <p:sldLayoutId id="2147493243" r:id="rId14"/>
    <p:sldLayoutId id="2147493244" r:id="rId15"/>
    <p:sldLayoutId id="2147493245" r:id="rId16"/>
    <p:sldLayoutId id="2147493246" r:id="rId17"/>
    <p:sldLayoutId id="2147493247" r:id="rId18"/>
    <p:sldLayoutId id="2147493248" r:id="rId19"/>
    <p:sldLayoutId id="2147493249" r:id="rId20"/>
    <p:sldLayoutId id="2147493250" r:id="rId21"/>
    <p:sldLayoutId id="2147493251" r:id="rId22"/>
    <p:sldLayoutId id="2147493252" r:id="rId23"/>
    <p:sldLayoutId id="2147493253" r:id="rId24"/>
    <p:sldLayoutId id="2147493254" r:id="rId25"/>
    <p:sldLayoutId id="2147493255" r:id="rId26"/>
    <p:sldLayoutId id="2147493256" r:id="rId27"/>
    <p:sldLayoutId id="2147493257" r:id="rId28"/>
    <p:sldLayoutId id="2147493258" r:id="rId29"/>
    <p:sldLayoutId id="2147493259" r:id="rId30"/>
    <p:sldLayoutId id="2147493260" r:id="rId31"/>
    <p:sldLayoutId id="2147493261" r:id="rId32"/>
    <p:sldLayoutId id="2147493262" r:id="rId33"/>
    <p:sldLayoutId id="2147493263" r:id="rId34"/>
    <p:sldLayoutId id="2147493264" r:id="rId35"/>
    <p:sldLayoutId id="2147493265" r:id="rId36"/>
    <p:sldLayoutId id="2147493267" r:id="rId37"/>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1"/>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2019 / © 2019 IBM Corporation</a:t>
            </a:r>
            <a:endParaRPr lang="en-US" dirty="0"/>
          </a:p>
        </p:txBody>
      </p:sp>
      <p:sp>
        <p:nvSpPr>
          <p:cNvPr id="8" name="Slide Number Placeholder"/>
          <p:cNvSpPr>
            <a:spLocks noGrp="1"/>
          </p:cNvSpPr>
          <p:nvPr>
            <p:ph type="sldNum" sz="quarter" idx="4"/>
          </p:nvPr>
        </p:nvSpPr>
        <p:spPr>
          <a:xfrm>
            <a:off x="7086602" y="4787901"/>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7066752"/>
      </p:ext>
    </p:extLst>
  </p:cSld>
  <p:clrMap bg1="dk1" tx1="lt1" bg2="dk2" tx2="lt2" accent1="accent1" accent2="accent2" accent3="accent3" accent4="accent4" accent5="accent5" accent6="accent6" hlink="hlink" folHlink="folHlink"/>
  <p:sldLayoutIdLst>
    <p:sldLayoutId id="2147493271" r:id="rId1"/>
    <p:sldLayoutId id="2147493272" r:id="rId2"/>
    <p:sldLayoutId id="2147493273" r:id="rId3"/>
    <p:sldLayoutId id="2147493274" r:id="rId4"/>
    <p:sldLayoutId id="2147493275" r:id="rId5"/>
    <p:sldLayoutId id="2147493276" r:id="rId6"/>
    <p:sldLayoutId id="2147493277" r:id="rId7"/>
    <p:sldLayoutId id="2147493278" r:id="rId8"/>
    <p:sldLayoutId id="2147493279" r:id="rId9"/>
    <p:sldLayoutId id="2147493280" r:id="rId10"/>
    <p:sldLayoutId id="2147493281" r:id="rId11"/>
    <p:sldLayoutId id="2147493282" r:id="rId12"/>
    <p:sldLayoutId id="2147493283" r:id="rId13"/>
    <p:sldLayoutId id="2147493284" r:id="rId14"/>
    <p:sldLayoutId id="2147493285" r:id="rId15"/>
    <p:sldLayoutId id="2147493286" r:id="rId16"/>
    <p:sldLayoutId id="2147493287" r:id="rId17"/>
    <p:sldLayoutId id="2147493288" r:id="rId18"/>
    <p:sldLayoutId id="2147493289" r:id="rId19"/>
    <p:sldLayoutId id="2147493290" r:id="rId20"/>
    <p:sldLayoutId id="2147493291" r:id="rId21"/>
    <p:sldLayoutId id="2147493292" r:id="rId22"/>
    <p:sldLayoutId id="2147493293" r:id="rId23"/>
    <p:sldLayoutId id="2147493294" r:id="rId24"/>
    <p:sldLayoutId id="2147493295" r:id="rId25"/>
    <p:sldLayoutId id="2147493296" r:id="rId26"/>
    <p:sldLayoutId id="2147493297" r:id="rId27"/>
    <p:sldLayoutId id="2147493298" r:id="rId28"/>
    <p:sldLayoutId id="2147493299" r:id="rId29"/>
    <p:sldLayoutId id="2147493300" r:id="rId30"/>
    <p:sldLayoutId id="2147493301" r:id="rId31"/>
    <p:sldLayoutId id="2147493302" r:id="rId32"/>
    <p:sldLayoutId id="2147493303" r:id="rId33"/>
    <p:sldLayoutId id="2147493304" r:id="rId34"/>
    <p:sldLayoutId id="2147493305" r:id="rId35"/>
    <p:sldLayoutId id="2147493306" r:id="rId36"/>
    <p:sldLayoutId id="2147493309" r:id="rId37"/>
    <p:sldLayoutId id="2147493310" r:id="rId38"/>
    <p:sldLayoutId id="2147493311" r:id="rId39"/>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Tree>
    <p:extLst>
      <p:ext uri="{BB962C8B-B14F-4D97-AF65-F5344CB8AC3E}">
        <p14:creationId xmlns:p14="http://schemas.microsoft.com/office/powerpoint/2010/main" val="3261046353"/>
      </p:ext>
    </p:extLst>
  </p:cSld>
  <p:clrMap bg1="lt1" tx1="dk1" bg2="lt2" tx2="dk2" accent1="accent1" accent2="accent2" accent3="accent3" accent4="accent4" accent5="accent5" accent6="accent6" hlink="hlink" folHlink="folHlink"/>
  <p:sldLayoutIdLst>
    <p:sldLayoutId id="2147493316" r:id="rId1"/>
    <p:sldLayoutId id="2147493317" r:id="rId2"/>
    <p:sldLayoutId id="2147493318" r:id="rId3"/>
    <p:sldLayoutId id="2147493319" r:id="rId4"/>
    <p:sldLayoutId id="2147493320" r:id="rId5"/>
    <p:sldLayoutId id="2147493321" r:id="rId6"/>
    <p:sldLayoutId id="2147493322" r:id="rId7"/>
    <p:sldLayoutId id="2147493323" r:id="rId8"/>
    <p:sldLayoutId id="2147493324" r:id="rId9"/>
    <p:sldLayoutId id="2147493325" r:id="rId10"/>
    <p:sldLayoutId id="2147493326" r:id="rId11"/>
    <p:sldLayoutId id="2147493327" r:id="rId12"/>
    <p:sldLayoutId id="2147493328" r:id="rId13"/>
    <p:sldLayoutId id="2147493329" r:id="rId14"/>
    <p:sldLayoutId id="2147493330" r:id="rId15"/>
    <p:sldLayoutId id="2147493331" r:id="rId16"/>
    <p:sldLayoutId id="2147493332" r:id="rId17"/>
    <p:sldLayoutId id="2147493333" r:id="rId18"/>
    <p:sldLayoutId id="2147493334" r:id="rId19"/>
    <p:sldLayoutId id="2147493335" r:id="rId20"/>
    <p:sldLayoutId id="2147493336" r:id="rId21"/>
    <p:sldLayoutId id="2147493337" r:id="rId22"/>
    <p:sldLayoutId id="2147493338" r:id="rId23"/>
    <p:sldLayoutId id="2147493339" r:id="rId24"/>
    <p:sldLayoutId id="2147493340" r:id="rId25"/>
    <p:sldLayoutId id="2147493341" r:id="rId26"/>
    <p:sldLayoutId id="2147493342" r:id="rId27"/>
    <p:sldLayoutId id="2147493343" r:id="rId28"/>
    <p:sldLayoutId id="2147493344" r:id="rId29"/>
    <p:sldLayoutId id="2147493345" r:id="rId30"/>
    <p:sldLayoutId id="2147493346" r:id="rId31"/>
    <p:sldLayoutId id="2147493347" r:id="rId32"/>
    <p:sldLayoutId id="2147493348" r:id="rId33"/>
    <p:sldLayoutId id="2147493349" r:id="rId34"/>
    <p:sldLayoutId id="2147493350" r:id="rId35"/>
    <p:sldLayoutId id="2147493351" r:id="rId36"/>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4">
            <a:extLst>
              <a:ext uri="{FF2B5EF4-FFF2-40B4-BE49-F238E27FC236}">
                <a16:creationId xmlns:a16="http://schemas.microsoft.com/office/drawing/2014/main" id="{6212332B-4CBA-AF44-96A9-E93DD50366D6}"/>
              </a:ext>
            </a:extLst>
          </p:cNvPr>
          <p:cNvSpPr>
            <a:spLocks noGrp="1"/>
          </p:cNvSpPr>
          <p:nvPr>
            <p:ph type="title"/>
          </p:nvPr>
        </p:nvSpPr>
        <p:spPr>
          <a:xfrm>
            <a:off x="1265675" y="272992"/>
            <a:ext cx="7524569" cy="119036"/>
          </a:xfrm>
        </p:spPr>
        <p:txBody>
          <a:bodyPr vert="horz" lIns="0" tIns="0" rIns="0" bIns="0" rtlCol="0" anchor="t" anchorCtr="0">
            <a:noAutofit/>
          </a:bodyPr>
          <a:lstStyle/>
          <a:p>
            <a:r>
              <a:rPr lang="en-US" sz="1013" b="1" dirty="0">
                <a:solidFill>
                  <a:schemeClr val="bg2"/>
                </a:solidFill>
                <a:latin typeface="IBM Plex Sans" panose="020B0503050000000000" pitchFamily="34" charset="77"/>
              </a:rPr>
              <a:t>IBM Data Science</a:t>
            </a:r>
            <a:endParaRPr lang="en-US" sz="1013"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116" name="Title 4">
            <a:extLst>
              <a:ext uri="{FF2B5EF4-FFF2-40B4-BE49-F238E27FC236}">
                <a16:creationId xmlns:a16="http://schemas.microsoft.com/office/drawing/2014/main" id="{9D96F68C-771B-F148-819D-3A933C1C628F}"/>
              </a:ext>
            </a:extLst>
          </p:cNvPr>
          <p:cNvSpPr txBox="1">
            <a:spLocks/>
          </p:cNvSpPr>
          <p:nvPr/>
        </p:nvSpPr>
        <p:spPr>
          <a:xfrm>
            <a:off x="1265675" y="409447"/>
            <a:ext cx="7524569" cy="501617"/>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marL="0" marR="0" lvl="0" indent="0" algn="l" defTabSz="171446"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IBM Plex Sans" panose="020B0503050000000000" pitchFamily="34" charset="77"/>
                <a:cs typeface="Arial" charset="0"/>
              </a:rPr>
              <a:t>AI Design Exercise</a:t>
            </a:r>
            <a:endParaRPr kumimoji="0" lang="en-US" sz="2800" b="0" i="0" u="none" strike="noStrike" kern="1200" cap="none" spc="0" normalizeH="0" baseline="0" noProof="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82" name="TextBox 41">
            <a:extLst>
              <a:ext uri="{FF2B5EF4-FFF2-40B4-BE49-F238E27FC236}">
                <a16:creationId xmlns:a16="http://schemas.microsoft.com/office/drawing/2014/main" id="{F878E712-1D44-7E46-ADFF-7F63FCCDB5B7}"/>
              </a:ext>
            </a:extLst>
          </p:cNvPr>
          <p:cNvSpPr txBox="1">
            <a:spLocks noChangeArrowheads="1"/>
          </p:cNvSpPr>
          <p:nvPr/>
        </p:nvSpPr>
        <p:spPr bwMode="auto">
          <a:xfrm flipH="1">
            <a:off x="1331451" y="1015701"/>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1388" b="0"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rPr>
              <a:t>Top Pain Points </a:t>
            </a:r>
          </a:p>
        </p:txBody>
      </p:sp>
      <p:sp>
        <p:nvSpPr>
          <p:cNvPr id="85" name="TextBox 41">
            <a:extLst>
              <a:ext uri="{FF2B5EF4-FFF2-40B4-BE49-F238E27FC236}">
                <a16:creationId xmlns:a16="http://schemas.microsoft.com/office/drawing/2014/main" id="{7B7F1B56-433C-C44E-8E74-FB54B91C5017}"/>
              </a:ext>
            </a:extLst>
          </p:cNvPr>
          <p:cNvSpPr txBox="1">
            <a:spLocks noChangeArrowheads="1"/>
          </p:cNvSpPr>
          <p:nvPr/>
        </p:nvSpPr>
        <p:spPr bwMode="auto">
          <a:xfrm flipH="1">
            <a:off x="3617303" y="1015702"/>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1388" b="0" i="0" u="none" strike="noStrike" kern="1200" cap="none" spc="0" normalizeH="0" baseline="0" noProof="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rPr>
              <a:t>Strategic Priorities?</a:t>
            </a:r>
          </a:p>
        </p:txBody>
      </p:sp>
      <p:sp>
        <p:nvSpPr>
          <p:cNvPr id="90" name="TextBox 41">
            <a:extLst>
              <a:ext uri="{FF2B5EF4-FFF2-40B4-BE49-F238E27FC236}">
                <a16:creationId xmlns:a16="http://schemas.microsoft.com/office/drawing/2014/main" id="{9542127A-E551-404E-AA4C-8BEBD3EEA2D9}"/>
              </a:ext>
            </a:extLst>
          </p:cNvPr>
          <p:cNvSpPr txBox="1">
            <a:spLocks noChangeArrowheads="1"/>
          </p:cNvSpPr>
          <p:nvPr/>
        </p:nvSpPr>
        <p:spPr bwMode="auto">
          <a:xfrm flipH="1">
            <a:off x="5903154" y="1015701"/>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1388" b="0" i="0" u="none" strike="noStrike" kern="1200" cap="none" spc="0" normalizeH="0" baseline="0" noProof="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rPr>
              <a:t>Where to Start? </a:t>
            </a:r>
          </a:p>
        </p:txBody>
      </p:sp>
      <p:cxnSp>
        <p:nvCxnSpPr>
          <p:cNvPr id="96" name="Straight Connector 95">
            <a:extLst>
              <a:ext uri="{FF2B5EF4-FFF2-40B4-BE49-F238E27FC236}">
                <a16:creationId xmlns:a16="http://schemas.microsoft.com/office/drawing/2014/main" id="{A7E0B390-476E-F146-AEC8-620864D40D89}"/>
              </a:ext>
            </a:extLst>
          </p:cNvPr>
          <p:cNvCxnSpPr>
            <a:cxnSpLocks/>
          </p:cNvCxnSpPr>
          <p:nvPr/>
        </p:nvCxnSpPr>
        <p:spPr>
          <a:xfrm flipH="1" flipV="1">
            <a:off x="1331452" y="1293839"/>
            <a:ext cx="1252093" cy="10632"/>
          </a:xfrm>
          <a:prstGeom prst="line">
            <a:avLst/>
          </a:prstGeom>
          <a:ln w="571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1" name="TextBox 41">
            <a:extLst>
              <a:ext uri="{FF2B5EF4-FFF2-40B4-BE49-F238E27FC236}">
                <a16:creationId xmlns:a16="http://schemas.microsoft.com/office/drawing/2014/main" id="{047F6B5C-2939-1644-BDE5-F9B1A439D94A}"/>
              </a:ext>
            </a:extLst>
          </p:cNvPr>
          <p:cNvSpPr txBox="1">
            <a:spLocks noChangeArrowheads="1"/>
          </p:cNvSpPr>
          <p:nvPr/>
        </p:nvSpPr>
        <p:spPr bwMode="auto">
          <a:xfrm flipH="1">
            <a:off x="215099" y="3186323"/>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1388" b="0"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rPr>
              <a:t>Timeline</a:t>
            </a:r>
          </a:p>
        </p:txBody>
      </p:sp>
      <p:sp>
        <p:nvSpPr>
          <p:cNvPr id="104" name="TextBox 41">
            <a:extLst>
              <a:ext uri="{FF2B5EF4-FFF2-40B4-BE49-F238E27FC236}">
                <a16:creationId xmlns:a16="http://schemas.microsoft.com/office/drawing/2014/main" id="{5159C4A2-9CD5-9145-A176-72B7E4ABC505}"/>
              </a:ext>
            </a:extLst>
          </p:cNvPr>
          <p:cNvSpPr txBox="1">
            <a:spLocks noChangeArrowheads="1"/>
          </p:cNvSpPr>
          <p:nvPr/>
        </p:nvSpPr>
        <p:spPr bwMode="auto">
          <a:xfrm flipH="1">
            <a:off x="1718351" y="327657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Step 1</a:t>
            </a:r>
            <a:endPar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sp>
        <p:nvSpPr>
          <p:cNvPr id="106" name="TextBox 41">
            <a:extLst>
              <a:ext uri="{FF2B5EF4-FFF2-40B4-BE49-F238E27FC236}">
                <a16:creationId xmlns:a16="http://schemas.microsoft.com/office/drawing/2014/main" id="{4ACF1C01-96E5-504E-B7DA-3AC2D39790A2}"/>
              </a:ext>
            </a:extLst>
          </p:cNvPr>
          <p:cNvSpPr txBox="1">
            <a:spLocks noChangeArrowheads="1"/>
          </p:cNvSpPr>
          <p:nvPr/>
        </p:nvSpPr>
        <p:spPr bwMode="auto">
          <a:xfrm flipH="1">
            <a:off x="3583282" y="3276065"/>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Step 2</a:t>
            </a:r>
            <a:endPar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sp>
        <p:nvSpPr>
          <p:cNvPr id="108" name="TextBox 41">
            <a:extLst>
              <a:ext uri="{FF2B5EF4-FFF2-40B4-BE49-F238E27FC236}">
                <a16:creationId xmlns:a16="http://schemas.microsoft.com/office/drawing/2014/main" id="{5F0EE4BA-D5AE-4C4C-8C6B-451E55A205C5}"/>
              </a:ext>
            </a:extLst>
          </p:cNvPr>
          <p:cNvSpPr txBox="1">
            <a:spLocks noChangeArrowheads="1"/>
          </p:cNvSpPr>
          <p:nvPr/>
        </p:nvSpPr>
        <p:spPr bwMode="auto">
          <a:xfrm flipH="1">
            <a:off x="5491386" y="327606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Step 3</a:t>
            </a:r>
            <a:endParaRPr kumimoji="0" lang="en-US" altLang="en-US" sz="900" b="1" i="0" u="none" strike="noStrike" kern="1200" cap="none" spc="0" normalizeH="0" baseline="0" noProof="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sp>
        <p:nvSpPr>
          <p:cNvPr id="109" name="TextBox 41">
            <a:extLst>
              <a:ext uri="{FF2B5EF4-FFF2-40B4-BE49-F238E27FC236}">
                <a16:creationId xmlns:a16="http://schemas.microsoft.com/office/drawing/2014/main" id="{01BE1BA0-58D7-7C47-9476-6E1557F419E4}"/>
              </a:ext>
            </a:extLst>
          </p:cNvPr>
          <p:cNvSpPr txBox="1">
            <a:spLocks noChangeArrowheads="1"/>
          </p:cNvSpPr>
          <p:nvPr/>
        </p:nvSpPr>
        <p:spPr bwMode="auto">
          <a:xfrm flipH="1">
            <a:off x="240147" y="3685862"/>
            <a:ext cx="47340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Goal</a:t>
            </a:r>
            <a:endParaRPr kumimoji="0" lang="en-US" altLang="en-US" sz="900" b="1" i="0" u="none" strike="noStrike" kern="1200" cap="none" spc="0" normalizeH="0" baseline="0" noProof="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sp>
        <p:nvSpPr>
          <p:cNvPr id="111" name="TextBox 41">
            <a:extLst>
              <a:ext uri="{FF2B5EF4-FFF2-40B4-BE49-F238E27FC236}">
                <a16:creationId xmlns:a16="http://schemas.microsoft.com/office/drawing/2014/main" id="{A7EC89C8-9B55-754B-BC10-8AFB4EEF03CE}"/>
              </a:ext>
            </a:extLst>
          </p:cNvPr>
          <p:cNvSpPr txBox="1">
            <a:spLocks noChangeArrowheads="1"/>
          </p:cNvSpPr>
          <p:nvPr/>
        </p:nvSpPr>
        <p:spPr bwMode="auto">
          <a:xfrm flipH="1">
            <a:off x="7578973" y="327606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sym typeface="Helvetica Light" charset="0"/>
              </a:rPr>
              <a:t>Future</a:t>
            </a:r>
            <a:endParaRPr kumimoji="0" lang="en-US" altLang="en-US" sz="9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Light" charset="0"/>
              <a:cs typeface="Helvetica Neue Light" charset="0"/>
              <a:sym typeface="Helvetica Light" charset="0"/>
            </a:endParaRPr>
          </a:p>
        </p:txBody>
      </p:sp>
      <p:grpSp>
        <p:nvGrpSpPr>
          <p:cNvPr id="84" name="Group 83">
            <a:extLst>
              <a:ext uri="{FF2B5EF4-FFF2-40B4-BE49-F238E27FC236}">
                <a16:creationId xmlns:a16="http://schemas.microsoft.com/office/drawing/2014/main" id="{66528EFB-7BE8-7647-86E4-2214CEA37C47}"/>
              </a:ext>
            </a:extLst>
          </p:cNvPr>
          <p:cNvGrpSpPr/>
          <p:nvPr/>
        </p:nvGrpSpPr>
        <p:grpSpPr>
          <a:xfrm>
            <a:off x="1321748" y="4642073"/>
            <a:ext cx="6482340" cy="277319"/>
            <a:chOff x="529426" y="1157445"/>
            <a:chExt cx="7960263" cy="513095"/>
          </a:xfrm>
        </p:grpSpPr>
        <p:cxnSp>
          <p:nvCxnSpPr>
            <p:cNvPr id="88" name="Straight Connector 87">
              <a:extLst>
                <a:ext uri="{FF2B5EF4-FFF2-40B4-BE49-F238E27FC236}">
                  <a16:creationId xmlns:a16="http://schemas.microsoft.com/office/drawing/2014/main" id="{8DF405C9-BF55-6446-8BDC-2E404A5AFBFA}"/>
                </a:ext>
              </a:extLst>
            </p:cNvPr>
            <p:cNvCxnSpPr>
              <a:cxnSpLocks/>
            </p:cNvCxnSpPr>
            <p:nvPr/>
          </p:nvCxnSpPr>
          <p:spPr>
            <a:xfrm flipH="1">
              <a:off x="529426" y="1664180"/>
              <a:ext cx="7960263"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B7E904C5-67FF-EE4A-A79E-C348646DC6CD}"/>
                </a:ext>
              </a:extLst>
            </p:cNvPr>
            <p:cNvCxnSpPr>
              <a:cxnSpLocks/>
            </p:cNvCxnSpPr>
            <p:nvPr/>
          </p:nvCxnSpPr>
          <p:spPr>
            <a:xfrm>
              <a:off x="1279810" y="116114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3535B0D7-6E46-7A44-BF62-F893CA7E9E68}"/>
                </a:ext>
              </a:extLst>
            </p:cNvPr>
            <p:cNvCxnSpPr>
              <a:cxnSpLocks/>
            </p:cNvCxnSpPr>
            <p:nvPr/>
          </p:nvCxnSpPr>
          <p:spPr>
            <a:xfrm>
              <a:off x="1457814" y="1501580"/>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53010A65-84A6-7147-9F07-D60A11ADA427}"/>
                </a:ext>
              </a:extLst>
            </p:cNvPr>
            <p:cNvCxnSpPr>
              <a:cxnSpLocks/>
            </p:cNvCxnSpPr>
            <p:nvPr/>
          </p:nvCxnSpPr>
          <p:spPr>
            <a:xfrm>
              <a:off x="1613873" y="1501580"/>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4B6BBF14-AAEC-6D40-9B3C-6FAE606E4B93}"/>
                </a:ext>
              </a:extLst>
            </p:cNvPr>
            <p:cNvCxnSpPr>
              <a:cxnSpLocks/>
            </p:cNvCxnSpPr>
            <p:nvPr/>
          </p:nvCxnSpPr>
          <p:spPr>
            <a:xfrm>
              <a:off x="1760176"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7634186B-4AD9-D144-A2C6-873346B26358}"/>
                </a:ext>
              </a:extLst>
            </p:cNvPr>
            <p:cNvCxnSpPr>
              <a:cxnSpLocks/>
            </p:cNvCxnSpPr>
            <p:nvPr/>
          </p:nvCxnSpPr>
          <p:spPr>
            <a:xfrm>
              <a:off x="1916235"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276FC23A-116E-8D49-AF79-F337EF6D2B9A}"/>
                </a:ext>
              </a:extLst>
            </p:cNvPr>
            <p:cNvCxnSpPr>
              <a:cxnSpLocks/>
            </p:cNvCxnSpPr>
            <p:nvPr/>
          </p:nvCxnSpPr>
          <p:spPr>
            <a:xfrm>
              <a:off x="2259325"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C1789A48-429E-D24A-B514-115E09DF91FD}"/>
                </a:ext>
              </a:extLst>
            </p:cNvPr>
            <p:cNvCxnSpPr>
              <a:cxnSpLocks/>
            </p:cNvCxnSpPr>
            <p:nvPr/>
          </p:nvCxnSpPr>
          <p:spPr>
            <a:xfrm>
              <a:off x="2415384"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7841CFB2-98E7-064E-B208-F9B34DFF225C}"/>
                </a:ext>
              </a:extLst>
            </p:cNvPr>
            <p:cNvCxnSpPr>
              <a:cxnSpLocks/>
            </p:cNvCxnSpPr>
            <p:nvPr/>
          </p:nvCxnSpPr>
          <p:spPr>
            <a:xfrm>
              <a:off x="2561687"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A2C89919-00E1-0042-9881-62F6532B15FA}"/>
                </a:ext>
              </a:extLst>
            </p:cNvPr>
            <p:cNvCxnSpPr>
              <a:cxnSpLocks/>
            </p:cNvCxnSpPr>
            <p:nvPr/>
          </p:nvCxnSpPr>
          <p:spPr>
            <a:xfrm>
              <a:off x="2717746"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101CBBCC-CD15-044A-A435-08CC5459A621}"/>
                </a:ext>
              </a:extLst>
            </p:cNvPr>
            <p:cNvCxnSpPr>
              <a:cxnSpLocks/>
            </p:cNvCxnSpPr>
            <p:nvPr/>
          </p:nvCxnSpPr>
          <p:spPr>
            <a:xfrm>
              <a:off x="2888477" y="116114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D7C8FCF7-417D-7E49-9832-DE765D2B046E}"/>
                </a:ext>
              </a:extLst>
            </p:cNvPr>
            <p:cNvCxnSpPr>
              <a:cxnSpLocks/>
            </p:cNvCxnSpPr>
            <p:nvPr/>
          </p:nvCxnSpPr>
          <p:spPr>
            <a:xfrm>
              <a:off x="3066481"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98546D50-1FE4-EE45-9F4A-E5BD2020B4DF}"/>
                </a:ext>
              </a:extLst>
            </p:cNvPr>
            <p:cNvCxnSpPr>
              <a:cxnSpLocks/>
            </p:cNvCxnSpPr>
            <p:nvPr/>
          </p:nvCxnSpPr>
          <p:spPr>
            <a:xfrm>
              <a:off x="3222540"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728C87D5-1626-A244-B94C-943909390A1A}"/>
                </a:ext>
              </a:extLst>
            </p:cNvPr>
            <p:cNvCxnSpPr>
              <a:cxnSpLocks/>
            </p:cNvCxnSpPr>
            <p:nvPr/>
          </p:nvCxnSpPr>
          <p:spPr>
            <a:xfrm>
              <a:off x="3368843"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8B92C01A-F365-EF46-A3BC-A76F658B4826}"/>
                </a:ext>
              </a:extLst>
            </p:cNvPr>
            <p:cNvCxnSpPr>
              <a:cxnSpLocks/>
            </p:cNvCxnSpPr>
            <p:nvPr/>
          </p:nvCxnSpPr>
          <p:spPr>
            <a:xfrm>
              <a:off x="3524902"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E07109C-B396-5A4A-8446-D2BE127A5257}"/>
                </a:ext>
              </a:extLst>
            </p:cNvPr>
            <p:cNvCxnSpPr>
              <a:cxnSpLocks/>
            </p:cNvCxnSpPr>
            <p:nvPr/>
          </p:nvCxnSpPr>
          <p:spPr>
            <a:xfrm>
              <a:off x="3689988" y="1158979"/>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C272302F-F1AC-424B-AF05-D3F2FE3AB318}"/>
                </a:ext>
              </a:extLst>
            </p:cNvPr>
            <p:cNvCxnSpPr>
              <a:cxnSpLocks/>
            </p:cNvCxnSpPr>
            <p:nvPr/>
          </p:nvCxnSpPr>
          <p:spPr>
            <a:xfrm>
              <a:off x="3867992"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1AAB5A03-D3A7-5F46-B611-E2028E9B46BA}"/>
                </a:ext>
              </a:extLst>
            </p:cNvPr>
            <p:cNvCxnSpPr>
              <a:cxnSpLocks/>
            </p:cNvCxnSpPr>
            <p:nvPr/>
          </p:nvCxnSpPr>
          <p:spPr>
            <a:xfrm>
              <a:off x="4024051"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FD9A66FE-9FFE-4840-BB2F-948B647ECD25}"/>
                </a:ext>
              </a:extLst>
            </p:cNvPr>
            <p:cNvCxnSpPr>
              <a:cxnSpLocks/>
            </p:cNvCxnSpPr>
            <p:nvPr/>
          </p:nvCxnSpPr>
          <p:spPr>
            <a:xfrm>
              <a:off x="4170354"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8C79350B-86A2-E54F-999E-112E872CD8B7}"/>
                </a:ext>
              </a:extLst>
            </p:cNvPr>
            <p:cNvCxnSpPr>
              <a:cxnSpLocks/>
            </p:cNvCxnSpPr>
            <p:nvPr/>
          </p:nvCxnSpPr>
          <p:spPr>
            <a:xfrm>
              <a:off x="4326413"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B11C5A01-1AEE-C24F-880E-B1F7D2CA94CE}"/>
                </a:ext>
              </a:extLst>
            </p:cNvPr>
            <p:cNvCxnSpPr>
              <a:cxnSpLocks/>
            </p:cNvCxnSpPr>
            <p:nvPr/>
          </p:nvCxnSpPr>
          <p:spPr>
            <a:xfrm>
              <a:off x="4682265"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2C6ED3C-326E-2948-970F-DC0AA462BC3A}"/>
                </a:ext>
              </a:extLst>
            </p:cNvPr>
            <p:cNvCxnSpPr>
              <a:cxnSpLocks/>
            </p:cNvCxnSpPr>
            <p:nvPr/>
          </p:nvCxnSpPr>
          <p:spPr>
            <a:xfrm>
              <a:off x="4838324"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06801812-4001-EC4F-9C5C-6EBA846A7FBC}"/>
                </a:ext>
              </a:extLst>
            </p:cNvPr>
            <p:cNvCxnSpPr>
              <a:cxnSpLocks/>
            </p:cNvCxnSpPr>
            <p:nvPr/>
          </p:nvCxnSpPr>
          <p:spPr>
            <a:xfrm>
              <a:off x="4984627" y="150297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A2627F8E-247E-4F46-95A4-FA7F41765717}"/>
                </a:ext>
              </a:extLst>
            </p:cNvPr>
            <p:cNvCxnSpPr>
              <a:cxnSpLocks/>
            </p:cNvCxnSpPr>
            <p:nvPr/>
          </p:nvCxnSpPr>
          <p:spPr>
            <a:xfrm>
              <a:off x="5140686" y="150297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710D8EF0-2C66-2540-A4F0-63FAB9C2AF9F}"/>
                </a:ext>
              </a:extLst>
            </p:cNvPr>
            <p:cNvCxnSpPr>
              <a:cxnSpLocks/>
            </p:cNvCxnSpPr>
            <p:nvPr/>
          </p:nvCxnSpPr>
          <p:spPr>
            <a:xfrm>
              <a:off x="5305772" y="115821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46471F25-3534-9245-833A-48AE153F47A0}"/>
                </a:ext>
              </a:extLst>
            </p:cNvPr>
            <p:cNvCxnSpPr>
              <a:cxnSpLocks/>
            </p:cNvCxnSpPr>
            <p:nvPr/>
          </p:nvCxnSpPr>
          <p:spPr>
            <a:xfrm>
              <a:off x="5483776"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59F3E8E7-0094-B546-9F24-9662DA79DC4E}"/>
                </a:ext>
              </a:extLst>
            </p:cNvPr>
            <p:cNvCxnSpPr>
              <a:cxnSpLocks/>
            </p:cNvCxnSpPr>
            <p:nvPr/>
          </p:nvCxnSpPr>
          <p:spPr>
            <a:xfrm>
              <a:off x="5639835"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6EF39E98-8F7A-E64E-A35F-3DDE67872C6A}"/>
                </a:ext>
              </a:extLst>
            </p:cNvPr>
            <p:cNvCxnSpPr>
              <a:cxnSpLocks/>
            </p:cNvCxnSpPr>
            <p:nvPr/>
          </p:nvCxnSpPr>
          <p:spPr>
            <a:xfrm>
              <a:off x="5786138"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8E9AA33C-B5F1-AF4F-877E-E639BB53D34B}"/>
                </a:ext>
              </a:extLst>
            </p:cNvPr>
            <p:cNvCxnSpPr>
              <a:cxnSpLocks/>
            </p:cNvCxnSpPr>
            <p:nvPr/>
          </p:nvCxnSpPr>
          <p:spPr>
            <a:xfrm>
              <a:off x="5942197"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E50A5689-8F41-E844-BD85-4B6E4AEAC6B8}"/>
                </a:ext>
              </a:extLst>
            </p:cNvPr>
            <p:cNvCxnSpPr>
              <a:cxnSpLocks/>
            </p:cNvCxnSpPr>
            <p:nvPr/>
          </p:nvCxnSpPr>
          <p:spPr>
            <a:xfrm>
              <a:off x="6117099" y="1162050"/>
              <a:ext cx="0" cy="508490"/>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D8F4E033-EB2D-E845-BE5A-08B92F997027}"/>
                </a:ext>
              </a:extLst>
            </p:cNvPr>
            <p:cNvCxnSpPr>
              <a:cxnSpLocks/>
            </p:cNvCxnSpPr>
            <p:nvPr/>
          </p:nvCxnSpPr>
          <p:spPr>
            <a:xfrm>
              <a:off x="6295103"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178E2016-D6C5-9A4C-BF17-818D75A6D612}"/>
                </a:ext>
              </a:extLst>
            </p:cNvPr>
            <p:cNvCxnSpPr>
              <a:cxnSpLocks/>
            </p:cNvCxnSpPr>
            <p:nvPr/>
          </p:nvCxnSpPr>
          <p:spPr>
            <a:xfrm>
              <a:off x="6451162"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DC456064-719D-E941-8A12-DAAE42BE20E7}"/>
                </a:ext>
              </a:extLst>
            </p:cNvPr>
            <p:cNvCxnSpPr>
              <a:cxnSpLocks/>
            </p:cNvCxnSpPr>
            <p:nvPr/>
          </p:nvCxnSpPr>
          <p:spPr>
            <a:xfrm>
              <a:off x="6597465"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3A9D65CF-A141-4D4C-B68B-140505E50F46}"/>
                </a:ext>
              </a:extLst>
            </p:cNvPr>
            <p:cNvCxnSpPr>
              <a:cxnSpLocks/>
            </p:cNvCxnSpPr>
            <p:nvPr/>
          </p:nvCxnSpPr>
          <p:spPr>
            <a:xfrm>
              <a:off x="6753524"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7B196579-3DD3-2C4F-AF84-79B59C73A87F}"/>
                </a:ext>
              </a:extLst>
            </p:cNvPr>
            <p:cNvCxnSpPr>
              <a:cxnSpLocks/>
            </p:cNvCxnSpPr>
            <p:nvPr/>
          </p:nvCxnSpPr>
          <p:spPr>
            <a:xfrm>
              <a:off x="7109376"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403F0A15-8373-A149-881A-87CCB775867E}"/>
                </a:ext>
              </a:extLst>
            </p:cNvPr>
            <p:cNvCxnSpPr>
              <a:cxnSpLocks/>
            </p:cNvCxnSpPr>
            <p:nvPr/>
          </p:nvCxnSpPr>
          <p:spPr>
            <a:xfrm>
              <a:off x="7265435"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E31B06F3-41A9-074C-A163-EA61199E80F1}"/>
                </a:ext>
              </a:extLst>
            </p:cNvPr>
            <p:cNvCxnSpPr>
              <a:cxnSpLocks/>
            </p:cNvCxnSpPr>
            <p:nvPr/>
          </p:nvCxnSpPr>
          <p:spPr>
            <a:xfrm>
              <a:off x="7411738" y="1510918"/>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37A18E96-A8DB-0142-8A18-3B02F7EBB14E}"/>
                </a:ext>
              </a:extLst>
            </p:cNvPr>
            <p:cNvCxnSpPr>
              <a:cxnSpLocks/>
            </p:cNvCxnSpPr>
            <p:nvPr/>
          </p:nvCxnSpPr>
          <p:spPr>
            <a:xfrm>
              <a:off x="7567797" y="1510918"/>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DA49F952-1BBC-A143-9002-96C688EED316}"/>
                </a:ext>
              </a:extLst>
            </p:cNvPr>
            <p:cNvCxnSpPr>
              <a:cxnSpLocks/>
            </p:cNvCxnSpPr>
            <p:nvPr/>
          </p:nvCxnSpPr>
          <p:spPr>
            <a:xfrm>
              <a:off x="7732883" y="1157445"/>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86495F2B-C0A1-E64E-A2DE-D68C14B2AC90}"/>
                </a:ext>
              </a:extLst>
            </p:cNvPr>
            <p:cNvCxnSpPr>
              <a:cxnSpLocks/>
            </p:cNvCxnSpPr>
            <p:nvPr/>
          </p:nvCxnSpPr>
          <p:spPr>
            <a:xfrm>
              <a:off x="7910887" y="150659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id="{30C075B1-4321-E64C-BD5C-86B8D6EDB8AA}"/>
                </a:ext>
              </a:extLst>
            </p:cNvPr>
            <p:cNvCxnSpPr>
              <a:cxnSpLocks/>
            </p:cNvCxnSpPr>
            <p:nvPr/>
          </p:nvCxnSpPr>
          <p:spPr>
            <a:xfrm>
              <a:off x="8066946" y="150659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id="{F583386A-CEC1-474C-816A-3385F113CBA5}"/>
                </a:ext>
              </a:extLst>
            </p:cNvPr>
            <p:cNvCxnSpPr>
              <a:cxnSpLocks/>
            </p:cNvCxnSpPr>
            <p:nvPr/>
          </p:nvCxnSpPr>
          <p:spPr>
            <a:xfrm>
              <a:off x="8213249"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83094850-DFD3-0942-817C-544A2EADD8AA}"/>
                </a:ext>
              </a:extLst>
            </p:cNvPr>
            <p:cNvCxnSpPr>
              <a:cxnSpLocks/>
            </p:cNvCxnSpPr>
            <p:nvPr/>
          </p:nvCxnSpPr>
          <p:spPr>
            <a:xfrm>
              <a:off x="8369308"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EA84C7C4-9D44-474B-BEC6-99383DA4B8EE}"/>
                </a:ext>
              </a:extLst>
            </p:cNvPr>
            <p:cNvCxnSpPr>
              <a:cxnSpLocks/>
            </p:cNvCxnSpPr>
            <p:nvPr/>
          </p:nvCxnSpPr>
          <p:spPr>
            <a:xfrm>
              <a:off x="658339" y="1504124"/>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9A072AE8-474C-6449-8B7E-49EC02541D80}"/>
                </a:ext>
              </a:extLst>
            </p:cNvPr>
            <p:cNvCxnSpPr>
              <a:cxnSpLocks/>
            </p:cNvCxnSpPr>
            <p:nvPr/>
          </p:nvCxnSpPr>
          <p:spPr>
            <a:xfrm>
              <a:off x="814398" y="1504124"/>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4701A97B-4DA0-7D4E-A954-1D7C81D10760}"/>
                </a:ext>
              </a:extLst>
            </p:cNvPr>
            <p:cNvCxnSpPr>
              <a:cxnSpLocks/>
            </p:cNvCxnSpPr>
            <p:nvPr/>
          </p:nvCxnSpPr>
          <p:spPr>
            <a:xfrm>
              <a:off x="960701" y="1506287"/>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EC37D635-AD01-B744-A752-9AFABF404AF9}"/>
                </a:ext>
              </a:extLst>
            </p:cNvPr>
            <p:cNvCxnSpPr>
              <a:cxnSpLocks/>
            </p:cNvCxnSpPr>
            <p:nvPr/>
          </p:nvCxnSpPr>
          <p:spPr>
            <a:xfrm>
              <a:off x="1116760" y="1506287"/>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4397B189-E483-C54C-B8BF-F18F9E4A5238}"/>
                </a:ext>
              </a:extLst>
            </p:cNvPr>
            <p:cNvCxnSpPr>
              <a:cxnSpLocks/>
            </p:cNvCxnSpPr>
            <p:nvPr/>
          </p:nvCxnSpPr>
          <p:spPr>
            <a:xfrm>
              <a:off x="6930192" y="1162050"/>
              <a:ext cx="0" cy="508490"/>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7D25D099-DAD9-4644-82DD-3011778B9D1E}"/>
                </a:ext>
              </a:extLst>
            </p:cNvPr>
            <p:cNvCxnSpPr>
              <a:cxnSpLocks/>
            </p:cNvCxnSpPr>
            <p:nvPr/>
          </p:nvCxnSpPr>
          <p:spPr>
            <a:xfrm>
              <a:off x="4499814" y="1157445"/>
              <a:ext cx="0" cy="50673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4E17BD07-1B45-8E4F-A6AA-877CE2EF4E8F}"/>
                </a:ext>
              </a:extLst>
            </p:cNvPr>
            <p:cNvCxnSpPr>
              <a:cxnSpLocks/>
            </p:cNvCxnSpPr>
            <p:nvPr/>
          </p:nvCxnSpPr>
          <p:spPr>
            <a:xfrm>
              <a:off x="2078903" y="1158979"/>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212" name="Straight Connector 211">
            <a:extLst>
              <a:ext uri="{FF2B5EF4-FFF2-40B4-BE49-F238E27FC236}">
                <a16:creationId xmlns:a16="http://schemas.microsoft.com/office/drawing/2014/main" id="{2D9B476F-B84D-F446-A4DC-1ACC398F88BD}"/>
              </a:ext>
            </a:extLst>
          </p:cNvPr>
          <p:cNvCxnSpPr>
            <a:cxnSpLocks/>
          </p:cNvCxnSpPr>
          <p:nvPr/>
        </p:nvCxnSpPr>
        <p:spPr>
          <a:xfrm flipH="1">
            <a:off x="228884" y="4914783"/>
            <a:ext cx="974706" cy="0"/>
          </a:xfrm>
          <a:prstGeom prst="line">
            <a:avLst/>
          </a:prstGeom>
          <a:ln w="1905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6ADFB0C2-483D-2242-A4C1-3D4FC52BF984}"/>
              </a:ext>
            </a:extLst>
          </p:cNvPr>
          <p:cNvCxnSpPr>
            <a:cxnSpLocks/>
          </p:cNvCxnSpPr>
          <p:nvPr/>
        </p:nvCxnSpPr>
        <p:spPr>
          <a:xfrm flipH="1">
            <a:off x="7940412" y="4914783"/>
            <a:ext cx="974706" cy="0"/>
          </a:xfrm>
          <a:prstGeom prst="line">
            <a:avLst/>
          </a:prstGeom>
          <a:ln w="1905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9928B275-15D4-FB41-84C5-81B61AC6C6CB}"/>
              </a:ext>
            </a:extLst>
          </p:cNvPr>
          <p:cNvCxnSpPr>
            <a:cxnSpLocks/>
          </p:cNvCxnSpPr>
          <p:nvPr/>
        </p:nvCxnSpPr>
        <p:spPr>
          <a:xfrm flipH="1">
            <a:off x="214716" y="3555833"/>
            <a:ext cx="849595" cy="0"/>
          </a:xfrm>
          <a:prstGeom prst="line">
            <a:avLst/>
          </a:prstGeom>
          <a:ln w="190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47907E1-5BD0-0744-939C-3553E468F5E2}"/>
              </a:ext>
            </a:extLst>
          </p:cNvPr>
          <p:cNvCxnSpPr>
            <a:cxnSpLocks/>
          </p:cNvCxnSpPr>
          <p:nvPr/>
        </p:nvCxnSpPr>
        <p:spPr>
          <a:xfrm flipH="1" flipV="1">
            <a:off x="3617303" y="1293839"/>
            <a:ext cx="1459567" cy="10632"/>
          </a:xfrm>
          <a:prstGeom prst="line">
            <a:avLst/>
          </a:prstGeom>
          <a:ln w="571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9EC3C936-2516-0049-9731-3A8B717FCA42}"/>
              </a:ext>
            </a:extLst>
          </p:cNvPr>
          <p:cNvCxnSpPr>
            <a:cxnSpLocks/>
          </p:cNvCxnSpPr>
          <p:nvPr/>
        </p:nvCxnSpPr>
        <p:spPr>
          <a:xfrm flipH="1">
            <a:off x="5879600" y="1304471"/>
            <a:ext cx="1269439"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063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6" name="Title 4">
            <a:extLst>
              <a:ext uri="{FF2B5EF4-FFF2-40B4-BE49-F238E27FC236}">
                <a16:creationId xmlns:a16="http://schemas.microsoft.com/office/drawing/2014/main" id="{9D96F68C-771B-F148-819D-3A933C1C628F}"/>
              </a:ext>
            </a:extLst>
          </p:cNvPr>
          <p:cNvSpPr txBox="1">
            <a:spLocks/>
          </p:cNvSpPr>
          <p:nvPr/>
        </p:nvSpPr>
        <p:spPr>
          <a:xfrm>
            <a:off x="289711" y="201217"/>
            <a:ext cx="8564578" cy="550221"/>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defTabSz="171446">
              <a:defRPr/>
            </a:pPr>
            <a:r>
              <a:rPr lang="en-US" sz="2000" b="1" dirty="0">
                <a:gradFill flip="none" rotWithShape="1">
                  <a:gsLst>
                    <a:gs pos="81000">
                      <a:srgbClr val="BB8EFF"/>
                    </a:gs>
                    <a:gs pos="0">
                      <a:srgbClr val="0064FF"/>
                    </a:gs>
                    <a:gs pos="55000">
                      <a:srgbClr val="9B77D7"/>
                    </a:gs>
                  </a:gsLst>
                  <a:lin ang="0" scaled="1"/>
                  <a:tileRect/>
                </a:gradFill>
              </a:rPr>
              <a:t>Exercise 1</a:t>
            </a:r>
          </a:p>
          <a:p>
            <a:pPr defTabSz="171446">
              <a:defRPr/>
            </a:pPr>
            <a:r>
              <a:rPr lang="en-US" sz="2000" b="1" dirty="0">
                <a:latin typeface="IBM Plex Sans" panose="020B0503050000000000" pitchFamily="34" charset="77"/>
              </a:rPr>
              <a:t>[BANKING] What are your top pain points for your business? [7 min]</a:t>
            </a:r>
            <a:endParaRPr lang="en-US" sz="2000" b="1" dirty="0">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04EE68F0-C961-604A-B6D4-345647DE8575}"/>
              </a:ext>
            </a:extLst>
          </p:cNvPr>
          <p:cNvSpPr txBox="1"/>
          <p:nvPr/>
        </p:nvSpPr>
        <p:spPr>
          <a:xfrm>
            <a:off x="232211" y="592155"/>
            <a:ext cx="8745647" cy="261610"/>
          </a:xfrm>
          <a:prstGeom prst="rect">
            <a:avLst/>
          </a:prstGeom>
          <a:noFill/>
        </p:spPr>
        <p:txBody>
          <a:bodyPr wrap="square" rtlCol="0" anchor="ctr">
            <a:spAutoFit/>
          </a:bodyPr>
          <a:lstStyle/>
          <a:p>
            <a:r>
              <a:rPr lang="en-US" sz="1100" i="1" dirty="0">
                <a:solidFill>
                  <a:schemeClr val="bg2"/>
                </a:solidFill>
              </a:rPr>
              <a:t>Please add additional pain points to the chat or create your own notes </a:t>
            </a:r>
          </a:p>
        </p:txBody>
      </p:sp>
      <p:sp>
        <p:nvSpPr>
          <p:cNvPr id="6" name="TextBox 5">
            <a:extLst>
              <a:ext uri="{FF2B5EF4-FFF2-40B4-BE49-F238E27FC236}">
                <a16:creationId xmlns:a16="http://schemas.microsoft.com/office/drawing/2014/main" id="{897CDCEC-3996-1D4D-8974-4FB00F30114D}"/>
              </a:ext>
            </a:extLst>
          </p:cNvPr>
          <p:cNvSpPr txBox="1"/>
          <p:nvPr/>
        </p:nvSpPr>
        <p:spPr>
          <a:xfrm>
            <a:off x="-136434" y="949911"/>
            <a:ext cx="2299580" cy="261610"/>
          </a:xfrm>
          <a:prstGeom prst="rect">
            <a:avLst/>
          </a:prstGeom>
          <a:noFill/>
        </p:spPr>
        <p:txBody>
          <a:bodyPr wrap="square" rtlCol="0" anchor="ctr">
            <a:spAutoFit/>
          </a:bodyPr>
          <a:lstStyle/>
          <a:p>
            <a:pPr algn="ctr"/>
            <a:r>
              <a:rPr lang="en-US" sz="1050" dirty="0">
                <a:solidFill>
                  <a:srgbClr val="FFC000"/>
                </a:solidFill>
              </a:rPr>
              <a:t>Poor customer experience</a:t>
            </a:r>
          </a:p>
        </p:txBody>
      </p:sp>
      <p:sp>
        <p:nvSpPr>
          <p:cNvPr id="7" name="TextBox 6">
            <a:extLst>
              <a:ext uri="{FF2B5EF4-FFF2-40B4-BE49-F238E27FC236}">
                <a16:creationId xmlns:a16="http://schemas.microsoft.com/office/drawing/2014/main" id="{839FAF28-116B-184F-9210-DE168900D9C8}"/>
              </a:ext>
            </a:extLst>
          </p:cNvPr>
          <p:cNvSpPr txBox="1"/>
          <p:nvPr/>
        </p:nvSpPr>
        <p:spPr>
          <a:xfrm>
            <a:off x="72262" y="1259985"/>
            <a:ext cx="668090" cy="594121"/>
          </a:xfrm>
          <a:prstGeom prst="rect">
            <a:avLst/>
          </a:prstGeom>
          <a:solidFill>
            <a:srgbClr val="FFC000"/>
          </a:solidFill>
        </p:spPr>
        <p:txBody>
          <a:bodyPr wrap="square" rtlCol="0" anchor="ctr">
            <a:noAutofit/>
          </a:bodyPr>
          <a:lstStyle/>
          <a:p>
            <a:pPr algn="ctr"/>
            <a:r>
              <a:rPr lang="en-US" sz="650" dirty="0"/>
              <a:t>Inconsistent experience across channels</a:t>
            </a:r>
          </a:p>
        </p:txBody>
      </p:sp>
      <p:sp>
        <p:nvSpPr>
          <p:cNvPr id="76" name="TextBox 75">
            <a:extLst>
              <a:ext uri="{FF2B5EF4-FFF2-40B4-BE49-F238E27FC236}">
                <a16:creationId xmlns:a16="http://schemas.microsoft.com/office/drawing/2014/main" id="{8DD1A713-145D-444F-9DFB-0D805E1242F6}"/>
              </a:ext>
            </a:extLst>
          </p:cNvPr>
          <p:cNvSpPr txBox="1"/>
          <p:nvPr/>
        </p:nvSpPr>
        <p:spPr>
          <a:xfrm>
            <a:off x="2335535" y="964333"/>
            <a:ext cx="2299580" cy="261610"/>
          </a:xfrm>
          <a:prstGeom prst="rect">
            <a:avLst/>
          </a:prstGeom>
          <a:noFill/>
        </p:spPr>
        <p:txBody>
          <a:bodyPr wrap="square" rtlCol="0" anchor="ctr">
            <a:spAutoFit/>
          </a:bodyPr>
          <a:lstStyle/>
          <a:p>
            <a:pPr algn="ctr"/>
            <a:r>
              <a:rPr lang="en-US" sz="1050" dirty="0">
                <a:solidFill>
                  <a:schemeClr val="accent5">
                    <a:lumMod val="20000"/>
                    <a:lumOff val="80000"/>
                  </a:schemeClr>
                </a:solidFill>
              </a:rPr>
              <a:t>Respond to current crisis</a:t>
            </a:r>
          </a:p>
        </p:txBody>
      </p:sp>
      <p:sp>
        <p:nvSpPr>
          <p:cNvPr id="77" name="TextBox 76">
            <a:extLst>
              <a:ext uri="{FF2B5EF4-FFF2-40B4-BE49-F238E27FC236}">
                <a16:creationId xmlns:a16="http://schemas.microsoft.com/office/drawing/2014/main" id="{0D335450-E7E5-1C4E-9AFA-F40475D380C0}"/>
              </a:ext>
            </a:extLst>
          </p:cNvPr>
          <p:cNvSpPr txBox="1"/>
          <p:nvPr/>
        </p:nvSpPr>
        <p:spPr>
          <a:xfrm>
            <a:off x="2368170" y="1259121"/>
            <a:ext cx="666674" cy="603675"/>
          </a:xfrm>
          <a:prstGeom prst="rect">
            <a:avLst/>
          </a:prstGeom>
          <a:solidFill>
            <a:schemeClr val="accent5">
              <a:lumMod val="20000"/>
              <a:lumOff val="80000"/>
            </a:schemeClr>
          </a:solidFill>
        </p:spPr>
        <p:txBody>
          <a:bodyPr wrap="square" rtlCol="0" anchor="ctr">
            <a:noAutofit/>
          </a:bodyPr>
          <a:lstStyle/>
          <a:p>
            <a:pPr algn="ctr"/>
            <a:r>
              <a:rPr lang="en-US" sz="650" dirty="0"/>
              <a:t>Unable to handle increase in customer requests</a:t>
            </a:r>
          </a:p>
        </p:txBody>
      </p:sp>
      <p:sp>
        <p:nvSpPr>
          <p:cNvPr id="78" name="TextBox 77">
            <a:extLst>
              <a:ext uri="{FF2B5EF4-FFF2-40B4-BE49-F238E27FC236}">
                <a16:creationId xmlns:a16="http://schemas.microsoft.com/office/drawing/2014/main" id="{68C72EF3-89D8-914A-ADD1-586909B57773}"/>
              </a:ext>
            </a:extLst>
          </p:cNvPr>
          <p:cNvSpPr txBox="1"/>
          <p:nvPr/>
        </p:nvSpPr>
        <p:spPr>
          <a:xfrm>
            <a:off x="4694769" y="931034"/>
            <a:ext cx="2299580" cy="261610"/>
          </a:xfrm>
          <a:prstGeom prst="rect">
            <a:avLst/>
          </a:prstGeom>
          <a:noFill/>
        </p:spPr>
        <p:txBody>
          <a:bodyPr wrap="square" rtlCol="0" anchor="ctr">
            <a:spAutoFit/>
          </a:bodyPr>
          <a:lstStyle/>
          <a:p>
            <a:pPr algn="ctr"/>
            <a:r>
              <a:rPr lang="en-US" sz="1050" dirty="0">
                <a:solidFill>
                  <a:schemeClr val="bg2">
                    <a:lumMod val="85000"/>
                  </a:schemeClr>
                </a:solidFill>
              </a:rPr>
              <a:t>Offering / services optimization</a:t>
            </a:r>
          </a:p>
        </p:txBody>
      </p:sp>
      <p:sp>
        <p:nvSpPr>
          <p:cNvPr id="79" name="TextBox 78">
            <a:extLst>
              <a:ext uri="{FF2B5EF4-FFF2-40B4-BE49-F238E27FC236}">
                <a16:creationId xmlns:a16="http://schemas.microsoft.com/office/drawing/2014/main" id="{027F915B-41F0-FE4E-A2A2-3B7F29E863D4}"/>
              </a:ext>
            </a:extLst>
          </p:cNvPr>
          <p:cNvSpPr txBox="1"/>
          <p:nvPr/>
        </p:nvSpPr>
        <p:spPr>
          <a:xfrm>
            <a:off x="4805466" y="1229812"/>
            <a:ext cx="679644" cy="611659"/>
          </a:xfrm>
          <a:prstGeom prst="rect">
            <a:avLst/>
          </a:prstGeom>
          <a:solidFill>
            <a:schemeClr val="tx2">
              <a:lumMod val="90000"/>
            </a:schemeClr>
          </a:solidFill>
        </p:spPr>
        <p:txBody>
          <a:bodyPr wrap="square" rtlCol="0" anchor="ctr">
            <a:noAutofit/>
          </a:bodyPr>
          <a:lstStyle/>
          <a:p>
            <a:pPr algn="ctr"/>
            <a:r>
              <a:rPr lang="en-US" sz="650" dirty="0"/>
              <a:t>Hyper-personalized offers and segmentation</a:t>
            </a:r>
          </a:p>
        </p:txBody>
      </p:sp>
      <p:sp>
        <p:nvSpPr>
          <p:cNvPr id="11" name="TextBox 10">
            <a:extLst>
              <a:ext uri="{FF2B5EF4-FFF2-40B4-BE49-F238E27FC236}">
                <a16:creationId xmlns:a16="http://schemas.microsoft.com/office/drawing/2014/main" id="{D01F585F-F9CE-F048-9FF7-81221A49FC3E}"/>
              </a:ext>
            </a:extLst>
          </p:cNvPr>
          <p:cNvSpPr txBox="1"/>
          <p:nvPr/>
        </p:nvSpPr>
        <p:spPr>
          <a:xfrm>
            <a:off x="4816287" y="2548534"/>
            <a:ext cx="1569354" cy="415498"/>
          </a:xfrm>
          <a:prstGeom prst="rect">
            <a:avLst/>
          </a:prstGeom>
          <a:noFill/>
        </p:spPr>
        <p:txBody>
          <a:bodyPr wrap="square" rtlCol="0" anchor="ctr">
            <a:spAutoFit/>
          </a:bodyPr>
          <a:lstStyle/>
          <a:p>
            <a:pPr algn="ctr"/>
            <a:r>
              <a:rPr lang="en-US" sz="1050" dirty="0">
                <a:solidFill>
                  <a:srgbClr val="0F62FE"/>
                </a:solidFill>
              </a:rPr>
              <a:t>Revenue and expense management</a:t>
            </a:r>
          </a:p>
        </p:txBody>
      </p:sp>
      <p:sp>
        <p:nvSpPr>
          <p:cNvPr id="12" name="TextBox 11">
            <a:extLst>
              <a:ext uri="{FF2B5EF4-FFF2-40B4-BE49-F238E27FC236}">
                <a16:creationId xmlns:a16="http://schemas.microsoft.com/office/drawing/2014/main" id="{1B71DC86-4FFA-AF46-9E2B-A8FC98141F26}"/>
              </a:ext>
            </a:extLst>
          </p:cNvPr>
          <p:cNvSpPr txBox="1"/>
          <p:nvPr/>
        </p:nvSpPr>
        <p:spPr>
          <a:xfrm>
            <a:off x="4491270" y="2992626"/>
            <a:ext cx="734800" cy="546111"/>
          </a:xfrm>
          <a:prstGeom prst="rect">
            <a:avLst/>
          </a:prstGeom>
          <a:solidFill>
            <a:srgbClr val="0F62FE"/>
          </a:solidFill>
        </p:spPr>
        <p:txBody>
          <a:bodyPr wrap="square" rtlCol="0" anchor="ctr">
            <a:noAutofit/>
          </a:bodyPr>
          <a:lstStyle/>
          <a:p>
            <a:pPr algn="ctr"/>
            <a:r>
              <a:rPr lang="en-US" sz="650" dirty="0">
                <a:solidFill>
                  <a:schemeClr val="bg2"/>
                </a:solidFill>
              </a:rPr>
              <a:t>Manage cashflow and market fluctuations</a:t>
            </a:r>
          </a:p>
        </p:txBody>
      </p:sp>
      <p:sp>
        <p:nvSpPr>
          <p:cNvPr id="13" name="TextBox 12">
            <a:extLst>
              <a:ext uri="{FF2B5EF4-FFF2-40B4-BE49-F238E27FC236}">
                <a16:creationId xmlns:a16="http://schemas.microsoft.com/office/drawing/2014/main" id="{46F25EEB-1FC3-DE4F-AF03-DCC73291AAB9}"/>
              </a:ext>
            </a:extLst>
          </p:cNvPr>
          <p:cNvSpPr txBox="1"/>
          <p:nvPr/>
        </p:nvSpPr>
        <p:spPr>
          <a:xfrm>
            <a:off x="2998458" y="2555177"/>
            <a:ext cx="1472882" cy="415498"/>
          </a:xfrm>
          <a:prstGeom prst="rect">
            <a:avLst/>
          </a:prstGeom>
          <a:noFill/>
        </p:spPr>
        <p:txBody>
          <a:bodyPr wrap="square" rtlCol="0" anchor="ctr">
            <a:spAutoFit/>
          </a:bodyPr>
          <a:lstStyle/>
          <a:p>
            <a:pPr algn="ctr"/>
            <a:r>
              <a:rPr lang="en-US" sz="1050" dirty="0">
                <a:solidFill>
                  <a:schemeClr val="accent1">
                    <a:lumMod val="60000"/>
                    <a:lumOff val="40000"/>
                  </a:schemeClr>
                </a:solidFill>
              </a:rPr>
              <a:t>Mitigate fraud and security risk </a:t>
            </a:r>
          </a:p>
        </p:txBody>
      </p:sp>
      <p:sp>
        <p:nvSpPr>
          <p:cNvPr id="14" name="TextBox 13">
            <a:extLst>
              <a:ext uri="{FF2B5EF4-FFF2-40B4-BE49-F238E27FC236}">
                <a16:creationId xmlns:a16="http://schemas.microsoft.com/office/drawing/2014/main" id="{BE71A8CD-A45F-9447-B92D-A52B50B7D9A7}"/>
              </a:ext>
            </a:extLst>
          </p:cNvPr>
          <p:cNvSpPr txBox="1"/>
          <p:nvPr/>
        </p:nvSpPr>
        <p:spPr>
          <a:xfrm>
            <a:off x="86646" y="2905020"/>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algn="ctr"/>
            <a:r>
              <a:rPr lang="en-US" sz="650" dirty="0">
                <a:solidFill>
                  <a:schemeClr val="bg2"/>
                </a:solidFill>
              </a:rPr>
              <a:t>Meet privacy regulations</a:t>
            </a:r>
          </a:p>
        </p:txBody>
      </p:sp>
      <p:sp>
        <p:nvSpPr>
          <p:cNvPr id="15" name="TextBox 14">
            <a:extLst>
              <a:ext uri="{FF2B5EF4-FFF2-40B4-BE49-F238E27FC236}">
                <a16:creationId xmlns:a16="http://schemas.microsoft.com/office/drawing/2014/main" id="{14BBA635-855B-B24D-8084-59D34215F4EF}"/>
              </a:ext>
            </a:extLst>
          </p:cNvPr>
          <p:cNvSpPr txBox="1"/>
          <p:nvPr/>
        </p:nvSpPr>
        <p:spPr>
          <a:xfrm>
            <a:off x="529461" y="2632804"/>
            <a:ext cx="1906645" cy="261610"/>
          </a:xfrm>
          <a:prstGeom prst="rect">
            <a:avLst/>
          </a:prstGeom>
          <a:noFill/>
        </p:spPr>
        <p:txBody>
          <a:bodyPr wrap="square" rtlCol="0" anchor="ctr">
            <a:spAutoFit/>
          </a:bodyPr>
          <a:lstStyle/>
          <a:p>
            <a:pPr algn="ctr"/>
            <a:r>
              <a:rPr lang="en-US" sz="1050" dirty="0">
                <a:solidFill>
                  <a:schemeClr val="accent5">
                    <a:lumMod val="60000"/>
                    <a:lumOff val="40000"/>
                  </a:schemeClr>
                </a:solidFill>
              </a:rPr>
              <a:t>Risk and compliance</a:t>
            </a:r>
          </a:p>
        </p:txBody>
      </p:sp>
      <p:sp>
        <p:nvSpPr>
          <p:cNvPr id="16" name="TextBox 15">
            <a:extLst>
              <a:ext uri="{FF2B5EF4-FFF2-40B4-BE49-F238E27FC236}">
                <a16:creationId xmlns:a16="http://schemas.microsoft.com/office/drawing/2014/main" id="{C9581CC8-4E01-324E-824B-CB39DD9E9FFF}"/>
              </a:ext>
            </a:extLst>
          </p:cNvPr>
          <p:cNvSpPr txBox="1"/>
          <p:nvPr/>
        </p:nvSpPr>
        <p:spPr>
          <a:xfrm>
            <a:off x="3053593" y="2951705"/>
            <a:ext cx="655577" cy="575828"/>
          </a:xfrm>
          <a:prstGeom prst="rect">
            <a:avLst/>
          </a:prstGeom>
          <a:solidFill>
            <a:schemeClr val="accent3">
              <a:lumMod val="20000"/>
              <a:lumOff val="80000"/>
            </a:schemeClr>
          </a:solidFill>
        </p:spPr>
        <p:txBody>
          <a:bodyPr wrap="square" rtlCol="0" anchor="ctr">
            <a:noAutofit/>
          </a:bodyPr>
          <a:lstStyle/>
          <a:p>
            <a:pPr algn="ctr"/>
            <a:r>
              <a:rPr lang="en-US" sz="650" dirty="0"/>
              <a:t>Anticipate and prevent fraudulent transactions and misuse</a:t>
            </a:r>
          </a:p>
        </p:txBody>
      </p:sp>
      <p:sp>
        <p:nvSpPr>
          <p:cNvPr id="17" name="TextBox 16">
            <a:extLst>
              <a:ext uri="{FF2B5EF4-FFF2-40B4-BE49-F238E27FC236}">
                <a16:creationId xmlns:a16="http://schemas.microsoft.com/office/drawing/2014/main" id="{70D477B2-342E-AF47-98C4-1A36460D588D}"/>
              </a:ext>
            </a:extLst>
          </p:cNvPr>
          <p:cNvSpPr txBox="1"/>
          <p:nvPr/>
        </p:nvSpPr>
        <p:spPr>
          <a:xfrm>
            <a:off x="1100899" y="4161296"/>
            <a:ext cx="2299580" cy="261610"/>
          </a:xfrm>
          <a:prstGeom prst="rect">
            <a:avLst/>
          </a:prstGeom>
          <a:noFill/>
          <a:ln>
            <a:noFill/>
          </a:ln>
        </p:spPr>
        <p:txBody>
          <a:bodyPr wrap="square" rtlCol="0" anchor="ctr">
            <a:spAutoFit/>
          </a:bodyPr>
          <a:lstStyle/>
          <a:p>
            <a:pPr algn="ctr"/>
            <a:r>
              <a:rPr lang="en-US" sz="1050" dirty="0">
                <a:solidFill>
                  <a:schemeClr val="accent2">
                    <a:lumMod val="60000"/>
                    <a:lumOff val="40000"/>
                  </a:schemeClr>
                </a:solidFill>
              </a:rPr>
              <a:t>Data, AI and cloud readiness</a:t>
            </a:r>
          </a:p>
        </p:txBody>
      </p:sp>
      <p:sp>
        <p:nvSpPr>
          <p:cNvPr id="20" name="TextBox 19">
            <a:extLst>
              <a:ext uri="{FF2B5EF4-FFF2-40B4-BE49-F238E27FC236}">
                <a16:creationId xmlns:a16="http://schemas.microsoft.com/office/drawing/2014/main" id="{6E3E7B59-98BF-5E46-9035-D761EA53112A}"/>
              </a:ext>
            </a:extLst>
          </p:cNvPr>
          <p:cNvSpPr txBox="1"/>
          <p:nvPr/>
        </p:nvSpPr>
        <p:spPr>
          <a:xfrm>
            <a:off x="102029" y="4365924"/>
            <a:ext cx="646480" cy="608535"/>
          </a:xfrm>
          <a:prstGeom prst="rect">
            <a:avLst/>
          </a:prstGeom>
          <a:solidFill>
            <a:schemeClr val="accent3">
              <a:lumMod val="40000"/>
              <a:lumOff val="60000"/>
            </a:schemeClr>
          </a:solidFill>
        </p:spPr>
        <p:txBody>
          <a:bodyPr wrap="square" rtlCol="0" anchor="ctr">
            <a:noAutofit/>
          </a:bodyPr>
          <a:lstStyle/>
          <a:p>
            <a:pPr algn="ctr"/>
            <a:r>
              <a:rPr lang="en-US" sz="650" dirty="0"/>
              <a:t>Unable to access requisite data</a:t>
            </a:r>
          </a:p>
        </p:txBody>
      </p:sp>
      <p:sp>
        <p:nvSpPr>
          <p:cNvPr id="21" name="TextBox 20">
            <a:extLst>
              <a:ext uri="{FF2B5EF4-FFF2-40B4-BE49-F238E27FC236}">
                <a16:creationId xmlns:a16="http://schemas.microsoft.com/office/drawing/2014/main" id="{89746460-D58E-BD4F-A81A-381BC806E37E}"/>
              </a:ext>
            </a:extLst>
          </p:cNvPr>
          <p:cNvSpPr txBox="1"/>
          <p:nvPr/>
        </p:nvSpPr>
        <p:spPr>
          <a:xfrm>
            <a:off x="846287" y="4370559"/>
            <a:ext cx="634737" cy="608535"/>
          </a:xfrm>
          <a:prstGeom prst="rect">
            <a:avLst/>
          </a:prstGeom>
          <a:solidFill>
            <a:schemeClr val="accent3">
              <a:lumMod val="40000"/>
              <a:lumOff val="60000"/>
            </a:schemeClr>
          </a:solidFill>
        </p:spPr>
        <p:txBody>
          <a:bodyPr wrap="square" rtlCol="0" anchor="ctr">
            <a:noAutofit/>
          </a:bodyPr>
          <a:lstStyle/>
          <a:p>
            <a:pPr algn="ctr"/>
            <a:r>
              <a:rPr lang="en-US" sz="650" dirty="0"/>
              <a:t>Need to bring in new high value data sources</a:t>
            </a:r>
          </a:p>
        </p:txBody>
      </p:sp>
      <p:sp>
        <p:nvSpPr>
          <p:cNvPr id="22" name="TextBox 21">
            <a:extLst>
              <a:ext uri="{FF2B5EF4-FFF2-40B4-BE49-F238E27FC236}">
                <a16:creationId xmlns:a16="http://schemas.microsoft.com/office/drawing/2014/main" id="{E3EDEB44-E207-624E-B2F3-CA1F40A22640}"/>
              </a:ext>
            </a:extLst>
          </p:cNvPr>
          <p:cNvSpPr txBox="1"/>
          <p:nvPr/>
        </p:nvSpPr>
        <p:spPr>
          <a:xfrm>
            <a:off x="6293437" y="2643928"/>
            <a:ext cx="2299580" cy="261610"/>
          </a:xfrm>
          <a:prstGeom prst="rect">
            <a:avLst/>
          </a:prstGeom>
          <a:noFill/>
        </p:spPr>
        <p:txBody>
          <a:bodyPr wrap="square" rtlCol="0" anchor="ctr">
            <a:spAutoFit/>
          </a:bodyPr>
          <a:lstStyle/>
          <a:p>
            <a:pPr algn="ctr"/>
            <a:r>
              <a:rPr lang="en-US" sz="1050" dirty="0">
                <a:solidFill>
                  <a:schemeClr val="accent6">
                    <a:lumMod val="60000"/>
                    <a:lumOff val="40000"/>
                  </a:schemeClr>
                </a:solidFill>
              </a:rPr>
              <a:t>Workforce management</a:t>
            </a:r>
          </a:p>
        </p:txBody>
      </p:sp>
      <p:sp>
        <p:nvSpPr>
          <p:cNvPr id="23" name="TextBox 22">
            <a:extLst>
              <a:ext uri="{FF2B5EF4-FFF2-40B4-BE49-F238E27FC236}">
                <a16:creationId xmlns:a16="http://schemas.microsoft.com/office/drawing/2014/main" id="{49370342-4E33-AB41-9824-DCAEE4156ACD}"/>
              </a:ext>
            </a:extLst>
          </p:cNvPr>
          <p:cNvSpPr txBox="1"/>
          <p:nvPr/>
        </p:nvSpPr>
        <p:spPr>
          <a:xfrm>
            <a:off x="6727879" y="3567433"/>
            <a:ext cx="748752" cy="553260"/>
          </a:xfrm>
          <a:prstGeom prst="rect">
            <a:avLst/>
          </a:prstGeom>
          <a:solidFill>
            <a:schemeClr val="accent6">
              <a:lumMod val="60000"/>
              <a:lumOff val="40000"/>
            </a:schemeClr>
          </a:solidFill>
        </p:spPr>
        <p:txBody>
          <a:bodyPr wrap="square" rtlCol="0" anchor="ctr">
            <a:noAutofit/>
          </a:bodyPr>
          <a:lstStyle/>
          <a:p>
            <a:pPr algn="ctr"/>
            <a:r>
              <a:rPr lang="en-US" sz="650" dirty="0"/>
              <a:t>Staffing allocations with right skills at location / time</a:t>
            </a:r>
          </a:p>
        </p:txBody>
      </p:sp>
      <p:sp>
        <p:nvSpPr>
          <p:cNvPr id="24" name="TextBox 23">
            <a:extLst>
              <a:ext uri="{FF2B5EF4-FFF2-40B4-BE49-F238E27FC236}">
                <a16:creationId xmlns:a16="http://schemas.microsoft.com/office/drawing/2014/main" id="{0D3CDFD3-4FE1-0141-8BE8-7BFA5651DD2C}"/>
              </a:ext>
            </a:extLst>
          </p:cNvPr>
          <p:cNvSpPr txBox="1"/>
          <p:nvPr/>
        </p:nvSpPr>
        <p:spPr>
          <a:xfrm>
            <a:off x="8054866" y="2561559"/>
            <a:ext cx="1377963" cy="415498"/>
          </a:xfrm>
          <a:prstGeom prst="rect">
            <a:avLst/>
          </a:prstGeom>
          <a:noFill/>
        </p:spPr>
        <p:txBody>
          <a:bodyPr wrap="square" rtlCol="0" anchor="ctr">
            <a:spAutoFit/>
          </a:bodyPr>
          <a:lstStyle/>
          <a:p>
            <a:pPr algn="ctr"/>
            <a:r>
              <a:rPr lang="en-US" sz="1050" dirty="0">
                <a:solidFill>
                  <a:schemeClr val="accent6">
                    <a:lumMod val="75000"/>
                  </a:schemeClr>
                </a:solidFill>
              </a:rPr>
              <a:t>Ecosystems / distribution</a:t>
            </a:r>
          </a:p>
        </p:txBody>
      </p:sp>
      <p:sp>
        <p:nvSpPr>
          <p:cNvPr id="25" name="TextBox 24">
            <a:extLst>
              <a:ext uri="{FF2B5EF4-FFF2-40B4-BE49-F238E27FC236}">
                <a16:creationId xmlns:a16="http://schemas.microsoft.com/office/drawing/2014/main" id="{E2AFB259-62C8-7244-9D60-48739D9C8520}"/>
              </a:ext>
            </a:extLst>
          </p:cNvPr>
          <p:cNvSpPr txBox="1"/>
          <p:nvPr/>
        </p:nvSpPr>
        <p:spPr>
          <a:xfrm>
            <a:off x="8339773" y="3566991"/>
            <a:ext cx="681690" cy="570547"/>
          </a:xfrm>
          <a:prstGeom prst="rect">
            <a:avLst/>
          </a:prstGeom>
          <a:solidFill>
            <a:schemeClr val="accent6">
              <a:lumMod val="75000"/>
            </a:schemeClr>
          </a:solidFill>
        </p:spPr>
        <p:txBody>
          <a:bodyPr wrap="square" rtlCol="0" anchor="ctr">
            <a:noAutofit/>
          </a:bodyPr>
          <a:lstStyle/>
          <a:p>
            <a:pPr algn="ctr"/>
            <a:r>
              <a:rPr lang="en-US" sz="650" dirty="0">
                <a:solidFill>
                  <a:schemeClr val="bg2"/>
                </a:solidFill>
              </a:rPr>
              <a:t>Transform partner / loyalty programs</a:t>
            </a:r>
          </a:p>
        </p:txBody>
      </p:sp>
      <p:sp>
        <p:nvSpPr>
          <p:cNvPr id="26" name="TextBox 25">
            <a:extLst>
              <a:ext uri="{FF2B5EF4-FFF2-40B4-BE49-F238E27FC236}">
                <a16:creationId xmlns:a16="http://schemas.microsoft.com/office/drawing/2014/main" id="{EDA8BFA5-83BC-0A48-9C56-68B0B539AADE}"/>
              </a:ext>
            </a:extLst>
          </p:cNvPr>
          <p:cNvSpPr txBox="1"/>
          <p:nvPr/>
        </p:nvSpPr>
        <p:spPr>
          <a:xfrm>
            <a:off x="5906400" y="4121538"/>
            <a:ext cx="2299580" cy="261610"/>
          </a:xfrm>
          <a:prstGeom prst="rect">
            <a:avLst/>
          </a:prstGeom>
          <a:noFill/>
          <a:ln>
            <a:noFill/>
          </a:ln>
        </p:spPr>
        <p:txBody>
          <a:bodyPr wrap="square" rtlCol="0" anchor="ctr">
            <a:spAutoFit/>
          </a:bodyPr>
          <a:lstStyle/>
          <a:p>
            <a:pPr algn="ctr"/>
            <a:r>
              <a:rPr lang="en-US" sz="1050" dirty="0">
                <a:solidFill>
                  <a:srgbClr val="FF0000"/>
                </a:solidFill>
              </a:rPr>
              <a:t>Strategic planning</a:t>
            </a:r>
          </a:p>
        </p:txBody>
      </p:sp>
      <p:sp>
        <p:nvSpPr>
          <p:cNvPr id="28" name="TextBox 27">
            <a:extLst>
              <a:ext uri="{FF2B5EF4-FFF2-40B4-BE49-F238E27FC236}">
                <a16:creationId xmlns:a16="http://schemas.microsoft.com/office/drawing/2014/main" id="{D6B9AE67-8052-4E4D-B30A-BDA61A7CBA52}"/>
              </a:ext>
            </a:extLst>
          </p:cNvPr>
          <p:cNvSpPr txBox="1"/>
          <p:nvPr/>
        </p:nvSpPr>
        <p:spPr>
          <a:xfrm>
            <a:off x="5013471" y="4386716"/>
            <a:ext cx="738328" cy="608535"/>
          </a:xfrm>
          <a:prstGeom prst="rect">
            <a:avLst/>
          </a:prstGeom>
          <a:solidFill>
            <a:srgbClr val="FF0000"/>
          </a:solidFill>
        </p:spPr>
        <p:txBody>
          <a:bodyPr wrap="square" rtlCol="0" anchor="ctr">
            <a:noAutofit/>
          </a:bodyPr>
          <a:lstStyle/>
          <a:p>
            <a:pPr algn="ctr"/>
            <a:r>
              <a:rPr lang="en-US" sz="650" dirty="0">
                <a:solidFill>
                  <a:schemeClr val="bg2"/>
                </a:solidFill>
              </a:rPr>
              <a:t>Improve forecasting methodology </a:t>
            </a:r>
          </a:p>
        </p:txBody>
      </p:sp>
      <p:sp>
        <p:nvSpPr>
          <p:cNvPr id="27" name="TextBox 26">
            <a:extLst>
              <a:ext uri="{FF2B5EF4-FFF2-40B4-BE49-F238E27FC236}">
                <a16:creationId xmlns:a16="http://schemas.microsoft.com/office/drawing/2014/main" id="{5C2F9EF4-DD1F-A944-AB9B-487D4B7E2EFE}"/>
              </a:ext>
            </a:extLst>
          </p:cNvPr>
          <p:cNvSpPr txBox="1"/>
          <p:nvPr/>
        </p:nvSpPr>
        <p:spPr>
          <a:xfrm>
            <a:off x="3118867" y="1269600"/>
            <a:ext cx="666674" cy="603675"/>
          </a:xfrm>
          <a:prstGeom prst="rect">
            <a:avLst/>
          </a:prstGeom>
          <a:solidFill>
            <a:schemeClr val="accent5">
              <a:lumMod val="20000"/>
              <a:lumOff val="80000"/>
            </a:schemeClr>
          </a:solidFill>
        </p:spPr>
        <p:txBody>
          <a:bodyPr wrap="square" rtlCol="0" anchor="ctr">
            <a:noAutofit/>
          </a:bodyPr>
          <a:lstStyle/>
          <a:p>
            <a:pPr algn="ctr"/>
            <a:r>
              <a:rPr lang="en-US" sz="650" dirty="0"/>
              <a:t>Balance digital and virtual presence</a:t>
            </a:r>
          </a:p>
        </p:txBody>
      </p:sp>
      <p:sp>
        <p:nvSpPr>
          <p:cNvPr id="29" name="TextBox 28">
            <a:extLst>
              <a:ext uri="{FF2B5EF4-FFF2-40B4-BE49-F238E27FC236}">
                <a16:creationId xmlns:a16="http://schemas.microsoft.com/office/drawing/2014/main" id="{4B9CB641-5C69-B74F-A9D6-81B998CFC5EC}"/>
              </a:ext>
            </a:extLst>
          </p:cNvPr>
          <p:cNvSpPr txBox="1"/>
          <p:nvPr/>
        </p:nvSpPr>
        <p:spPr>
          <a:xfrm>
            <a:off x="8331207" y="4356136"/>
            <a:ext cx="738328" cy="608535"/>
          </a:xfrm>
          <a:prstGeom prst="rect">
            <a:avLst/>
          </a:prstGeom>
          <a:solidFill>
            <a:srgbClr val="FF0000"/>
          </a:solidFill>
        </p:spPr>
        <p:txBody>
          <a:bodyPr wrap="square" rtlCol="0" anchor="ctr">
            <a:noAutofit/>
          </a:bodyPr>
          <a:lstStyle/>
          <a:p>
            <a:pPr algn="ctr"/>
            <a:r>
              <a:rPr lang="en-US" sz="650" dirty="0">
                <a:solidFill>
                  <a:schemeClr val="bg2"/>
                </a:solidFill>
              </a:rPr>
              <a:t>Build technology roadmap</a:t>
            </a:r>
          </a:p>
        </p:txBody>
      </p:sp>
      <p:sp>
        <p:nvSpPr>
          <p:cNvPr id="30" name="TextBox 29">
            <a:extLst>
              <a:ext uri="{FF2B5EF4-FFF2-40B4-BE49-F238E27FC236}">
                <a16:creationId xmlns:a16="http://schemas.microsoft.com/office/drawing/2014/main" id="{2FA594C7-5A68-4246-BFE9-E3751CFDBD3E}"/>
              </a:ext>
            </a:extLst>
          </p:cNvPr>
          <p:cNvSpPr txBox="1"/>
          <p:nvPr/>
        </p:nvSpPr>
        <p:spPr>
          <a:xfrm>
            <a:off x="80419" y="1952068"/>
            <a:ext cx="668090" cy="594121"/>
          </a:xfrm>
          <a:prstGeom prst="rect">
            <a:avLst/>
          </a:prstGeom>
          <a:solidFill>
            <a:srgbClr val="FFC000"/>
          </a:solidFill>
        </p:spPr>
        <p:txBody>
          <a:bodyPr wrap="square" rtlCol="0" anchor="ctr">
            <a:noAutofit/>
          </a:bodyPr>
          <a:lstStyle/>
          <a:p>
            <a:pPr algn="ctr"/>
            <a:r>
              <a:rPr lang="en-US" sz="650" dirty="0"/>
              <a:t>Manage customer feedback and perception</a:t>
            </a:r>
          </a:p>
        </p:txBody>
      </p:sp>
      <p:sp>
        <p:nvSpPr>
          <p:cNvPr id="31" name="TextBox 30">
            <a:extLst>
              <a:ext uri="{FF2B5EF4-FFF2-40B4-BE49-F238E27FC236}">
                <a16:creationId xmlns:a16="http://schemas.microsoft.com/office/drawing/2014/main" id="{3EDD7D86-4FFD-5E41-977D-08B47E0342E1}"/>
              </a:ext>
            </a:extLst>
          </p:cNvPr>
          <p:cNvSpPr txBox="1"/>
          <p:nvPr/>
        </p:nvSpPr>
        <p:spPr>
          <a:xfrm>
            <a:off x="835514" y="1248176"/>
            <a:ext cx="668090" cy="594121"/>
          </a:xfrm>
          <a:prstGeom prst="rect">
            <a:avLst/>
          </a:prstGeom>
          <a:solidFill>
            <a:srgbClr val="FFC000"/>
          </a:solidFill>
        </p:spPr>
        <p:txBody>
          <a:bodyPr wrap="square" rtlCol="0" anchor="ctr">
            <a:noAutofit/>
          </a:bodyPr>
          <a:lstStyle/>
          <a:p>
            <a:pPr algn="ctr"/>
            <a:r>
              <a:rPr lang="en-US" sz="650" dirty="0"/>
              <a:t>Customer agents or support lacking capacity</a:t>
            </a:r>
          </a:p>
        </p:txBody>
      </p:sp>
      <p:sp>
        <p:nvSpPr>
          <p:cNvPr id="32" name="TextBox 31">
            <a:extLst>
              <a:ext uri="{FF2B5EF4-FFF2-40B4-BE49-F238E27FC236}">
                <a16:creationId xmlns:a16="http://schemas.microsoft.com/office/drawing/2014/main" id="{EA9A2FAE-1D1F-9C49-B773-E7B086959C29}"/>
              </a:ext>
            </a:extLst>
          </p:cNvPr>
          <p:cNvSpPr txBox="1"/>
          <p:nvPr/>
        </p:nvSpPr>
        <p:spPr>
          <a:xfrm>
            <a:off x="856529" y="1948246"/>
            <a:ext cx="647075" cy="595286"/>
          </a:xfrm>
          <a:prstGeom prst="rect">
            <a:avLst/>
          </a:prstGeom>
          <a:solidFill>
            <a:srgbClr val="FFC000"/>
          </a:solidFill>
        </p:spPr>
        <p:txBody>
          <a:bodyPr wrap="square" rtlCol="0" anchor="ctr">
            <a:noAutofit/>
          </a:bodyPr>
          <a:lstStyle/>
          <a:p>
            <a:pPr algn="ctr"/>
            <a:r>
              <a:rPr lang="en-US" sz="650" dirty="0"/>
              <a:t>Call times too long to resolve</a:t>
            </a:r>
          </a:p>
        </p:txBody>
      </p:sp>
      <p:sp>
        <p:nvSpPr>
          <p:cNvPr id="33" name="TextBox 32">
            <a:extLst>
              <a:ext uri="{FF2B5EF4-FFF2-40B4-BE49-F238E27FC236}">
                <a16:creationId xmlns:a16="http://schemas.microsoft.com/office/drawing/2014/main" id="{4619ED76-7616-6F48-817E-B4B2DAF20A3B}"/>
              </a:ext>
            </a:extLst>
          </p:cNvPr>
          <p:cNvSpPr txBox="1"/>
          <p:nvPr/>
        </p:nvSpPr>
        <p:spPr>
          <a:xfrm>
            <a:off x="1600246" y="1242833"/>
            <a:ext cx="612798" cy="594121"/>
          </a:xfrm>
          <a:prstGeom prst="rect">
            <a:avLst/>
          </a:prstGeom>
          <a:solidFill>
            <a:srgbClr val="FFC000"/>
          </a:solidFill>
        </p:spPr>
        <p:txBody>
          <a:bodyPr wrap="square" rtlCol="0" anchor="ctr">
            <a:noAutofit/>
          </a:bodyPr>
          <a:lstStyle/>
          <a:p>
            <a:pPr algn="ctr"/>
            <a:r>
              <a:rPr lang="en-US" sz="650" dirty="0"/>
              <a:t>Customer churns / poor net promoter score (NPS)</a:t>
            </a:r>
          </a:p>
        </p:txBody>
      </p:sp>
      <p:sp>
        <p:nvSpPr>
          <p:cNvPr id="34" name="TextBox 33">
            <a:extLst>
              <a:ext uri="{FF2B5EF4-FFF2-40B4-BE49-F238E27FC236}">
                <a16:creationId xmlns:a16="http://schemas.microsoft.com/office/drawing/2014/main" id="{14C7F8CA-3B48-A249-80CF-DBA7FAA628CF}"/>
              </a:ext>
            </a:extLst>
          </p:cNvPr>
          <p:cNvSpPr txBox="1"/>
          <p:nvPr/>
        </p:nvSpPr>
        <p:spPr>
          <a:xfrm>
            <a:off x="1570779" y="1936081"/>
            <a:ext cx="662712" cy="594121"/>
          </a:xfrm>
          <a:prstGeom prst="rect">
            <a:avLst/>
          </a:prstGeom>
          <a:solidFill>
            <a:srgbClr val="FFC000"/>
          </a:solidFill>
        </p:spPr>
        <p:txBody>
          <a:bodyPr wrap="square" rtlCol="0" anchor="ctr">
            <a:noAutofit/>
          </a:bodyPr>
          <a:lstStyle/>
          <a:p>
            <a:pPr algn="ctr"/>
            <a:r>
              <a:rPr lang="en-US" sz="650" dirty="0"/>
              <a:t>Cannot understand “real intent” of customers</a:t>
            </a:r>
          </a:p>
        </p:txBody>
      </p:sp>
      <p:sp>
        <p:nvSpPr>
          <p:cNvPr id="35" name="TextBox 34">
            <a:extLst>
              <a:ext uri="{FF2B5EF4-FFF2-40B4-BE49-F238E27FC236}">
                <a16:creationId xmlns:a16="http://schemas.microsoft.com/office/drawing/2014/main" id="{7438E053-6F89-0743-8023-EF32F9FA1668}"/>
              </a:ext>
            </a:extLst>
          </p:cNvPr>
          <p:cNvSpPr txBox="1"/>
          <p:nvPr/>
        </p:nvSpPr>
        <p:spPr>
          <a:xfrm>
            <a:off x="2375788" y="1952068"/>
            <a:ext cx="659056" cy="603675"/>
          </a:xfrm>
          <a:prstGeom prst="rect">
            <a:avLst/>
          </a:prstGeom>
          <a:solidFill>
            <a:schemeClr val="accent5">
              <a:lumMod val="20000"/>
              <a:lumOff val="80000"/>
            </a:schemeClr>
          </a:solidFill>
        </p:spPr>
        <p:txBody>
          <a:bodyPr wrap="square" rtlCol="0" anchor="ctr">
            <a:noAutofit/>
          </a:bodyPr>
          <a:lstStyle/>
          <a:p>
            <a:pPr algn="ctr"/>
            <a:r>
              <a:rPr lang="en-US" sz="650" dirty="0"/>
              <a:t>Meet staffing needs – drastic shifts </a:t>
            </a:r>
          </a:p>
        </p:txBody>
      </p:sp>
      <p:sp>
        <p:nvSpPr>
          <p:cNvPr id="36" name="TextBox 35">
            <a:extLst>
              <a:ext uri="{FF2B5EF4-FFF2-40B4-BE49-F238E27FC236}">
                <a16:creationId xmlns:a16="http://schemas.microsoft.com/office/drawing/2014/main" id="{A0533C83-2C9C-494E-8BDD-D832AA79330A}"/>
              </a:ext>
            </a:extLst>
          </p:cNvPr>
          <p:cNvSpPr txBox="1"/>
          <p:nvPr/>
        </p:nvSpPr>
        <p:spPr>
          <a:xfrm>
            <a:off x="3118868" y="1955970"/>
            <a:ext cx="674878" cy="586316"/>
          </a:xfrm>
          <a:prstGeom prst="rect">
            <a:avLst/>
          </a:prstGeom>
          <a:solidFill>
            <a:schemeClr val="accent5">
              <a:lumMod val="20000"/>
              <a:lumOff val="80000"/>
            </a:schemeClr>
          </a:solidFill>
        </p:spPr>
        <p:txBody>
          <a:bodyPr wrap="square" rtlCol="0" anchor="ctr">
            <a:noAutofit/>
          </a:bodyPr>
          <a:lstStyle/>
          <a:p>
            <a:pPr algn="ctr"/>
            <a:r>
              <a:rPr lang="en-US" sz="650" dirty="0"/>
              <a:t>Cancellations and returns due to Co19</a:t>
            </a:r>
          </a:p>
        </p:txBody>
      </p:sp>
      <p:sp>
        <p:nvSpPr>
          <p:cNvPr id="37" name="TextBox 36">
            <a:extLst>
              <a:ext uri="{FF2B5EF4-FFF2-40B4-BE49-F238E27FC236}">
                <a16:creationId xmlns:a16="http://schemas.microsoft.com/office/drawing/2014/main" id="{32F3DF47-FA86-CE44-A3B6-597588BF8369}"/>
              </a:ext>
            </a:extLst>
          </p:cNvPr>
          <p:cNvSpPr txBox="1"/>
          <p:nvPr/>
        </p:nvSpPr>
        <p:spPr>
          <a:xfrm>
            <a:off x="3852147" y="1261033"/>
            <a:ext cx="718921" cy="603675"/>
          </a:xfrm>
          <a:prstGeom prst="rect">
            <a:avLst/>
          </a:prstGeom>
          <a:solidFill>
            <a:schemeClr val="accent5">
              <a:lumMod val="20000"/>
              <a:lumOff val="80000"/>
            </a:schemeClr>
          </a:solidFill>
        </p:spPr>
        <p:txBody>
          <a:bodyPr wrap="square" rtlCol="0" anchor="ctr">
            <a:noAutofit/>
          </a:bodyPr>
          <a:lstStyle/>
          <a:p>
            <a:pPr algn="ctr"/>
            <a:r>
              <a:rPr lang="en-US" sz="650" dirty="0"/>
              <a:t>Refine customer comm and brand presence</a:t>
            </a:r>
          </a:p>
        </p:txBody>
      </p:sp>
      <p:sp>
        <p:nvSpPr>
          <p:cNvPr id="38" name="TextBox 37">
            <a:extLst>
              <a:ext uri="{FF2B5EF4-FFF2-40B4-BE49-F238E27FC236}">
                <a16:creationId xmlns:a16="http://schemas.microsoft.com/office/drawing/2014/main" id="{C43615C0-1F8C-0340-A5AF-FC4490BAA32B}"/>
              </a:ext>
            </a:extLst>
          </p:cNvPr>
          <p:cNvSpPr txBox="1"/>
          <p:nvPr/>
        </p:nvSpPr>
        <p:spPr>
          <a:xfrm>
            <a:off x="3852148" y="1946087"/>
            <a:ext cx="718921" cy="595906"/>
          </a:xfrm>
          <a:prstGeom prst="rect">
            <a:avLst/>
          </a:prstGeom>
          <a:solidFill>
            <a:schemeClr val="accent5">
              <a:lumMod val="20000"/>
              <a:lumOff val="80000"/>
            </a:schemeClr>
          </a:solidFill>
        </p:spPr>
        <p:txBody>
          <a:bodyPr wrap="square" rtlCol="0" anchor="ctr">
            <a:noAutofit/>
          </a:bodyPr>
          <a:lstStyle/>
          <a:p>
            <a:pPr algn="ctr"/>
            <a:r>
              <a:rPr lang="en-US" sz="650" dirty="0"/>
              <a:t>Keep high value customers with financial struggles</a:t>
            </a:r>
          </a:p>
        </p:txBody>
      </p:sp>
      <p:sp>
        <p:nvSpPr>
          <p:cNvPr id="39" name="TextBox 38">
            <a:extLst>
              <a:ext uri="{FF2B5EF4-FFF2-40B4-BE49-F238E27FC236}">
                <a16:creationId xmlns:a16="http://schemas.microsoft.com/office/drawing/2014/main" id="{CD5C2805-8619-9D49-87C9-B06928DAC3E7}"/>
              </a:ext>
            </a:extLst>
          </p:cNvPr>
          <p:cNvSpPr txBox="1"/>
          <p:nvPr/>
        </p:nvSpPr>
        <p:spPr>
          <a:xfrm>
            <a:off x="4816287" y="1913590"/>
            <a:ext cx="679644" cy="603675"/>
          </a:xfrm>
          <a:prstGeom prst="rect">
            <a:avLst/>
          </a:prstGeom>
          <a:solidFill>
            <a:schemeClr val="tx2">
              <a:lumMod val="90000"/>
            </a:schemeClr>
          </a:solidFill>
        </p:spPr>
        <p:txBody>
          <a:bodyPr wrap="square" rtlCol="0" anchor="ctr">
            <a:noAutofit/>
          </a:bodyPr>
          <a:lstStyle/>
          <a:p>
            <a:pPr algn="ctr"/>
            <a:r>
              <a:rPr lang="en-US" sz="650" dirty="0"/>
              <a:t>Pricing/ campaign optimization</a:t>
            </a:r>
          </a:p>
        </p:txBody>
      </p:sp>
      <p:sp>
        <p:nvSpPr>
          <p:cNvPr id="40" name="TextBox 39">
            <a:extLst>
              <a:ext uri="{FF2B5EF4-FFF2-40B4-BE49-F238E27FC236}">
                <a16:creationId xmlns:a16="http://schemas.microsoft.com/office/drawing/2014/main" id="{5B94B9E3-BE5D-984E-AA00-6F17F3D7ECCC}"/>
              </a:ext>
            </a:extLst>
          </p:cNvPr>
          <p:cNvSpPr txBox="1"/>
          <p:nvPr/>
        </p:nvSpPr>
        <p:spPr>
          <a:xfrm>
            <a:off x="5548695" y="1242174"/>
            <a:ext cx="626861" cy="616827"/>
          </a:xfrm>
          <a:prstGeom prst="rect">
            <a:avLst/>
          </a:prstGeom>
          <a:solidFill>
            <a:schemeClr val="tx2">
              <a:lumMod val="90000"/>
            </a:schemeClr>
          </a:solidFill>
        </p:spPr>
        <p:txBody>
          <a:bodyPr wrap="square" rtlCol="0" anchor="ctr">
            <a:noAutofit/>
          </a:bodyPr>
          <a:lstStyle/>
          <a:p>
            <a:pPr algn="ctr"/>
            <a:r>
              <a:rPr lang="en-US" sz="650" dirty="0"/>
              <a:t>Create new services to meet new demand</a:t>
            </a:r>
          </a:p>
        </p:txBody>
      </p:sp>
      <p:sp>
        <p:nvSpPr>
          <p:cNvPr id="41" name="TextBox 40">
            <a:extLst>
              <a:ext uri="{FF2B5EF4-FFF2-40B4-BE49-F238E27FC236}">
                <a16:creationId xmlns:a16="http://schemas.microsoft.com/office/drawing/2014/main" id="{FFC41EF8-4286-864A-B37B-C72D5E3A2CF6}"/>
              </a:ext>
            </a:extLst>
          </p:cNvPr>
          <p:cNvSpPr txBox="1"/>
          <p:nvPr/>
        </p:nvSpPr>
        <p:spPr>
          <a:xfrm>
            <a:off x="7528711" y="2951705"/>
            <a:ext cx="713249" cy="563792"/>
          </a:xfrm>
          <a:prstGeom prst="rect">
            <a:avLst/>
          </a:prstGeom>
          <a:solidFill>
            <a:schemeClr val="accent6">
              <a:lumMod val="60000"/>
              <a:lumOff val="40000"/>
            </a:schemeClr>
          </a:solidFill>
        </p:spPr>
        <p:txBody>
          <a:bodyPr wrap="square" rtlCol="0" anchor="ctr">
            <a:noAutofit/>
          </a:bodyPr>
          <a:lstStyle/>
          <a:p>
            <a:pPr algn="ctr"/>
            <a:r>
              <a:rPr lang="en-US" sz="650" dirty="0"/>
              <a:t>Reskill and retrain staff, or bring new talent</a:t>
            </a:r>
          </a:p>
        </p:txBody>
      </p:sp>
      <p:sp>
        <p:nvSpPr>
          <p:cNvPr id="42" name="TextBox 41">
            <a:extLst>
              <a:ext uri="{FF2B5EF4-FFF2-40B4-BE49-F238E27FC236}">
                <a16:creationId xmlns:a16="http://schemas.microsoft.com/office/drawing/2014/main" id="{AAE4826E-CA0C-1149-AD67-9E5EEE46B6EE}"/>
              </a:ext>
            </a:extLst>
          </p:cNvPr>
          <p:cNvSpPr txBox="1"/>
          <p:nvPr/>
        </p:nvSpPr>
        <p:spPr>
          <a:xfrm>
            <a:off x="6715047" y="2951705"/>
            <a:ext cx="761584" cy="575548"/>
          </a:xfrm>
          <a:prstGeom prst="rect">
            <a:avLst/>
          </a:prstGeom>
          <a:solidFill>
            <a:schemeClr val="accent6">
              <a:lumMod val="60000"/>
              <a:lumOff val="40000"/>
            </a:schemeClr>
          </a:solidFill>
        </p:spPr>
        <p:txBody>
          <a:bodyPr wrap="square" rtlCol="0" anchor="ctr">
            <a:noAutofit/>
          </a:bodyPr>
          <a:lstStyle/>
          <a:p>
            <a:pPr algn="ctr"/>
            <a:r>
              <a:rPr lang="en-US" sz="650" dirty="0"/>
              <a:t>Manage employee churns  / compensations</a:t>
            </a:r>
          </a:p>
        </p:txBody>
      </p:sp>
      <p:sp>
        <p:nvSpPr>
          <p:cNvPr id="43" name="TextBox 42">
            <a:extLst>
              <a:ext uri="{FF2B5EF4-FFF2-40B4-BE49-F238E27FC236}">
                <a16:creationId xmlns:a16="http://schemas.microsoft.com/office/drawing/2014/main" id="{99E63508-87C4-FD4B-9ABE-ECC66F8DE481}"/>
              </a:ext>
            </a:extLst>
          </p:cNvPr>
          <p:cNvSpPr txBox="1"/>
          <p:nvPr/>
        </p:nvSpPr>
        <p:spPr>
          <a:xfrm>
            <a:off x="3750015" y="2932730"/>
            <a:ext cx="655577" cy="575828"/>
          </a:xfrm>
          <a:prstGeom prst="rect">
            <a:avLst/>
          </a:prstGeom>
          <a:solidFill>
            <a:schemeClr val="accent3">
              <a:lumMod val="20000"/>
              <a:lumOff val="80000"/>
            </a:schemeClr>
          </a:solidFill>
        </p:spPr>
        <p:txBody>
          <a:bodyPr wrap="square" rtlCol="0" anchor="ctr">
            <a:noAutofit/>
          </a:bodyPr>
          <a:lstStyle/>
          <a:p>
            <a:pPr algn="ctr"/>
            <a:r>
              <a:rPr lang="en-US" sz="650" dirty="0"/>
              <a:t>Fortify cyber security</a:t>
            </a:r>
          </a:p>
        </p:txBody>
      </p:sp>
      <p:sp>
        <p:nvSpPr>
          <p:cNvPr id="44" name="TextBox 43">
            <a:extLst>
              <a:ext uri="{FF2B5EF4-FFF2-40B4-BE49-F238E27FC236}">
                <a16:creationId xmlns:a16="http://schemas.microsoft.com/office/drawing/2014/main" id="{5CA7DE55-9275-064F-800D-83D9EC817E17}"/>
              </a:ext>
            </a:extLst>
          </p:cNvPr>
          <p:cNvSpPr txBox="1"/>
          <p:nvPr/>
        </p:nvSpPr>
        <p:spPr>
          <a:xfrm>
            <a:off x="5265240" y="2981599"/>
            <a:ext cx="655577" cy="546111"/>
          </a:xfrm>
          <a:prstGeom prst="rect">
            <a:avLst/>
          </a:prstGeom>
          <a:solidFill>
            <a:srgbClr val="0F62FE"/>
          </a:solidFill>
        </p:spPr>
        <p:txBody>
          <a:bodyPr wrap="square" rtlCol="0" anchor="ctr">
            <a:noAutofit/>
          </a:bodyPr>
          <a:lstStyle/>
          <a:p>
            <a:pPr algn="ctr"/>
            <a:r>
              <a:rPr lang="en-US" sz="650" dirty="0">
                <a:solidFill>
                  <a:schemeClr val="bg2"/>
                </a:solidFill>
              </a:rPr>
              <a:t>Balance CAPEX and OPEX</a:t>
            </a:r>
          </a:p>
        </p:txBody>
      </p:sp>
      <p:sp>
        <p:nvSpPr>
          <p:cNvPr id="45" name="TextBox 44">
            <a:extLst>
              <a:ext uri="{FF2B5EF4-FFF2-40B4-BE49-F238E27FC236}">
                <a16:creationId xmlns:a16="http://schemas.microsoft.com/office/drawing/2014/main" id="{C6798E3A-3FA4-9D4A-BF07-F1F440AFE444}"/>
              </a:ext>
            </a:extLst>
          </p:cNvPr>
          <p:cNvSpPr txBox="1"/>
          <p:nvPr/>
        </p:nvSpPr>
        <p:spPr>
          <a:xfrm>
            <a:off x="5959357" y="2977057"/>
            <a:ext cx="655577" cy="546111"/>
          </a:xfrm>
          <a:prstGeom prst="rect">
            <a:avLst/>
          </a:prstGeom>
          <a:solidFill>
            <a:srgbClr val="0F62FE"/>
          </a:solidFill>
        </p:spPr>
        <p:txBody>
          <a:bodyPr wrap="square" rtlCol="0" anchor="ctr">
            <a:noAutofit/>
          </a:bodyPr>
          <a:lstStyle/>
          <a:p>
            <a:pPr algn="ctr"/>
            <a:r>
              <a:rPr lang="en-US" sz="650" dirty="0">
                <a:solidFill>
                  <a:schemeClr val="bg2"/>
                </a:solidFill>
              </a:rPr>
              <a:t>Balance sheet optimization</a:t>
            </a:r>
          </a:p>
        </p:txBody>
      </p:sp>
      <p:sp>
        <p:nvSpPr>
          <p:cNvPr id="46" name="TextBox 45">
            <a:extLst>
              <a:ext uri="{FF2B5EF4-FFF2-40B4-BE49-F238E27FC236}">
                <a16:creationId xmlns:a16="http://schemas.microsoft.com/office/drawing/2014/main" id="{496CF320-AC94-2448-A5FF-85A6CFE09637}"/>
              </a:ext>
            </a:extLst>
          </p:cNvPr>
          <p:cNvSpPr txBox="1"/>
          <p:nvPr/>
        </p:nvSpPr>
        <p:spPr>
          <a:xfrm>
            <a:off x="7556440" y="3581199"/>
            <a:ext cx="681690" cy="524366"/>
          </a:xfrm>
          <a:prstGeom prst="rect">
            <a:avLst/>
          </a:prstGeom>
          <a:solidFill>
            <a:schemeClr val="accent6">
              <a:lumMod val="60000"/>
              <a:lumOff val="40000"/>
            </a:schemeClr>
          </a:solidFill>
        </p:spPr>
        <p:txBody>
          <a:bodyPr wrap="square" rtlCol="0" anchor="ctr">
            <a:noAutofit/>
          </a:bodyPr>
          <a:lstStyle/>
          <a:p>
            <a:pPr algn="ctr"/>
            <a:r>
              <a:rPr lang="en-US" sz="650" dirty="0"/>
              <a:t>Measure and improve staffing productivity</a:t>
            </a:r>
          </a:p>
        </p:txBody>
      </p:sp>
      <p:sp>
        <p:nvSpPr>
          <p:cNvPr id="47" name="TextBox 46">
            <a:extLst>
              <a:ext uri="{FF2B5EF4-FFF2-40B4-BE49-F238E27FC236}">
                <a16:creationId xmlns:a16="http://schemas.microsoft.com/office/drawing/2014/main" id="{2E813165-E546-DC41-95B0-DECB7EEE5512}"/>
              </a:ext>
            </a:extLst>
          </p:cNvPr>
          <p:cNvSpPr txBox="1"/>
          <p:nvPr/>
        </p:nvSpPr>
        <p:spPr>
          <a:xfrm>
            <a:off x="5837517" y="4364281"/>
            <a:ext cx="738328" cy="608535"/>
          </a:xfrm>
          <a:prstGeom prst="rect">
            <a:avLst/>
          </a:prstGeom>
          <a:solidFill>
            <a:srgbClr val="FF0000"/>
          </a:solidFill>
        </p:spPr>
        <p:txBody>
          <a:bodyPr wrap="square" rtlCol="0" anchor="ctr">
            <a:noAutofit/>
          </a:bodyPr>
          <a:lstStyle/>
          <a:p>
            <a:pPr algn="ctr"/>
            <a:r>
              <a:rPr lang="en-US" sz="650" dirty="0">
                <a:solidFill>
                  <a:schemeClr val="bg2"/>
                </a:solidFill>
              </a:rPr>
              <a:t>Reevaluate and modernize business processes</a:t>
            </a:r>
          </a:p>
        </p:txBody>
      </p:sp>
      <p:sp>
        <p:nvSpPr>
          <p:cNvPr id="48" name="TextBox 47">
            <a:extLst>
              <a:ext uri="{FF2B5EF4-FFF2-40B4-BE49-F238E27FC236}">
                <a16:creationId xmlns:a16="http://schemas.microsoft.com/office/drawing/2014/main" id="{75643013-BAC9-5A4A-8259-AAF92283CCCC}"/>
              </a:ext>
            </a:extLst>
          </p:cNvPr>
          <p:cNvSpPr txBox="1"/>
          <p:nvPr/>
        </p:nvSpPr>
        <p:spPr>
          <a:xfrm>
            <a:off x="8339773" y="2939639"/>
            <a:ext cx="681690" cy="563792"/>
          </a:xfrm>
          <a:prstGeom prst="rect">
            <a:avLst/>
          </a:prstGeom>
          <a:solidFill>
            <a:schemeClr val="accent6">
              <a:lumMod val="75000"/>
            </a:schemeClr>
          </a:solidFill>
        </p:spPr>
        <p:txBody>
          <a:bodyPr wrap="square" rtlCol="0" anchor="ctr">
            <a:noAutofit/>
          </a:bodyPr>
          <a:lstStyle/>
          <a:p>
            <a:pPr algn="ctr"/>
            <a:r>
              <a:rPr lang="en-US" sz="650" dirty="0">
                <a:solidFill>
                  <a:schemeClr val="bg2"/>
                </a:solidFill>
              </a:rPr>
              <a:t>Managing rebates profitably </a:t>
            </a:r>
          </a:p>
        </p:txBody>
      </p:sp>
      <p:sp>
        <p:nvSpPr>
          <p:cNvPr id="49" name="TextBox 48">
            <a:extLst>
              <a:ext uri="{FF2B5EF4-FFF2-40B4-BE49-F238E27FC236}">
                <a16:creationId xmlns:a16="http://schemas.microsoft.com/office/drawing/2014/main" id="{9542C086-6F55-3348-A1E5-5CCF0B411AFA}"/>
              </a:ext>
            </a:extLst>
          </p:cNvPr>
          <p:cNvSpPr txBox="1"/>
          <p:nvPr/>
        </p:nvSpPr>
        <p:spPr>
          <a:xfrm>
            <a:off x="1553534" y="4382070"/>
            <a:ext cx="609612" cy="592389"/>
          </a:xfrm>
          <a:prstGeom prst="rect">
            <a:avLst/>
          </a:prstGeom>
          <a:solidFill>
            <a:schemeClr val="accent3">
              <a:lumMod val="40000"/>
              <a:lumOff val="60000"/>
            </a:schemeClr>
          </a:solidFill>
        </p:spPr>
        <p:txBody>
          <a:bodyPr wrap="square" rtlCol="0" anchor="ctr">
            <a:noAutofit/>
          </a:bodyPr>
          <a:lstStyle/>
          <a:p>
            <a:pPr algn="ctr"/>
            <a:r>
              <a:rPr lang="en-US" sz="650" dirty="0"/>
              <a:t>Governance and security</a:t>
            </a:r>
          </a:p>
        </p:txBody>
      </p:sp>
      <p:sp>
        <p:nvSpPr>
          <p:cNvPr id="50" name="TextBox 49">
            <a:extLst>
              <a:ext uri="{FF2B5EF4-FFF2-40B4-BE49-F238E27FC236}">
                <a16:creationId xmlns:a16="http://schemas.microsoft.com/office/drawing/2014/main" id="{6FEC7440-985E-F246-B435-E9BF68613D28}"/>
              </a:ext>
            </a:extLst>
          </p:cNvPr>
          <p:cNvSpPr txBox="1"/>
          <p:nvPr/>
        </p:nvSpPr>
        <p:spPr>
          <a:xfrm>
            <a:off x="2233491" y="4365924"/>
            <a:ext cx="616661" cy="608535"/>
          </a:xfrm>
          <a:prstGeom prst="rect">
            <a:avLst/>
          </a:prstGeom>
          <a:solidFill>
            <a:schemeClr val="accent3">
              <a:lumMod val="40000"/>
              <a:lumOff val="60000"/>
            </a:schemeClr>
          </a:solidFill>
        </p:spPr>
        <p:txBody>
          <a:bodyPr wrap="square" rtlCol="0" anchor="ctr">
            <a:noAutofit/>
          </a:bodyPr>
          <a:lstStyle/>
          <a:p>
            <a:pPr algn="ctr"/>
            <a:r>
              <a:rPr lang="en-US" sz="650" dirty="0"/>
              <a:t>Scale and resiliency</a:t>
            </a:r>
          </a:p>
        </p:txBody>
      </p:sp>
      <p:sp>
        <p:nvSpPr>
          <p:cNvPr id="51" name="TextBox 50">
            <a:extLst>
              <a:ext uri="{FF2B5EF4-FFF2-40B4-BE49-F238E27FC236}">
                <a16:creationId xmlns:a16="http://schemas.microsoft.com/office/drawing/2014/main" id="{9E7CE57A-63D6-3F4E-87AB-2BA6DDCEC72A}"/>
              </a:ext>
            </a:extLst>
          </p:cNvPr>
          <p:cNvSpPr txBox="1"/>
          <p:nvPr/>
        </p:nvSpPr>
        <p:spPr>
          <a:xfrm>
            <a:off x="2947042" y="4375710"/>
            <a:ext cx="655577" cy="588961"/>
          </a:xfrm>
          <a:prstGeom prst="rect">
            <a:avLst/>
          </a:prstGeom>
          <a:solidFill>
            <a:schemeClr val="accent3">
              <a:lumMod val="40000"/>
              <a:lumOff val="60000"/>
            </a:schemeClr>
          </a:solidFill>
        </p:spPr>
        <p:txBody>
          <a:bodyPr wrap="square" rtlCol="0" anchor="ctr">
            <a:noAutofit/>
          </a:bodyPr>
          <a:lstStyle/>
          <a:p>
            <a:pPr algn="ctr"/>
            <a:r>
              <a:rPr lang="en-US" sz="650" dirty="0"/>
              <a:t>Workload portability across multiple clouds</a:t>
            </a:r>
          </a:p>
        </p:txBody>
      </p:sp>
      <p:sp>
        <p:nvSpPr>
          <p:cNvPr id="52" name="TextBox 51">
            <a:extLst>
              <a:ext uri="{FF2B5EF4-FFF2-40B4-BE49-F238E27FC236}">
                <a16:creationId xmlns:a16="http://schemas.microsoft.com/office/drawing/2014/main" id="{09B9785D-EBBD-8543-A04B-8C6B3D939B58}"/>
              </a:ext>
            </a:extLst>
          </p:cNvPr>
          <p:cNvSpPr txBox="1"/>
          <p:nvPr/>
        </p:nvSpPr>
        <p:spPr>
          <a:xfrm>
            <a:off x="843995" y="2915902"/>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algn="ctr"/>
            <a:r>
              <a:rPr lang="en-US" sz="650" dirty="0">
                <a:solidFill>
                  <a:schemeClr val="bg2"/>
                </a:solidFill>
              </a:rPr>
              <a:t>Understand /meet local, state and federal mandates</a:t>
            </a:r>
          </a:p>
        </p:txBody>
      </p:sp>
      <p:sp>
        <p:nvSpPr>
          <p:cNvPr id="53" name="TextBox 52">
            <a:extLst>
              <a:ext uri="{FF2B5EF4-FFF2-40B4-BE49-F238E27FC236}">
                <a16:creationId xmlns:a16="http://schemas.microsoft.com/office/drawing/2014/main" id="{EDC40B9E-C7AF-A84B-9F24-9B33DF6F6FC2}"/>
              </a:ext>
            </a:extLst>
          </p:cNvPr>
          <p:cNvSpPr txBox="1"/>
          <p:nvPr/>
        </p:nvSpPr>
        <p:spPr>
          <a:xfrm>
            <a:off x="103064" y="3584813"/>
            <a:ext cx="622904" cy="523272"/>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algn="ctr"/>
            <a:r>
              <a:rPr lang="en-US" sz="650" dirty="0">
                <a:solidFill>
                  <a:schemeClr val="bg2"/>
                </a:solidFill>
              </a:rPr>
              <a:t>Identify and manage evolving risks </a:t>
            </a:r>
          </a:p>
        </p:txBody>
      </p:sp>
      <p:sp>
        <p:nvSpPr>
          <p:cNvPr id="55" name="TextBox 54">
            <a:extLst>
              <a:ext uri="{FF2B5EF4-FFF2-40B4-BE49-F238E27FC236}">
                <a16:creationId xmlns:a16="http://schemas.microsoft.com/office/drawing/2014/main" id="{14982DE9-38AD-3C41-8012-F8AF642286A9}"/>
              </a:ext>
            </a:extLst>
          </p:cNvPr>
          <p:cNvSpPr txBox="1"/>
          <p:nvPr/>
        </p:nvSpPr>
        <p:spPr>
          <a:xfrm>
            <a:off x="4489927" y="3584458"/>
            <a:ext cx="742858" cy="546111"/>
          </a:xfrm>
          <a:prstGeom prst="rect">
            <a:avLst/>
          </a:prstGeom>
          <a:solidFill>
            <a:srgbClr val="0F62FE"/>
          </a:solidFill>
        </p:spPr>
        <p:txBody>
          <a:bodyPr wrap="square" rtlCol="0" anchor="ctr">
            <a:noAutofit/>
          </a:bodyPr>
          <a:lstStyle/>
          <a:p>
            <a:pPr algn="ctr"/>
            <a:r>
              <a:rPr lang="en-US" sz="650" dirty="0">
                <a:solidFill>
                  <a:schemeClr val="bg2"/>
                </a:solidFill>
              </a:rPr>
              <a:t>ATM Cash management</a:t>
            </a:r>
          </a:p>
        </p:txBody>
      </p:sp>
      <p:sp>
        <p:nvSpPr>
          <p:cNvPr id="56" name="TextBox 55">
            <a:extLst>
              <a:ext uri="{FF2B5EF4-FFF2-40B4-BE49-F238E27FC236}">
                <a16:creationId xmlns:a16="http://schemas.microsoft.com/office/drawing/2014/main" id="{8230E2C0-FFF3-1D4E-A939-798A4F0EE5F5}"/>
              </a:ext>
            </a:extLst>
          </p:cNvPr>
          <p:cNvSpPr txBox="1"/>
          <p:nvPr/>
        </p:nvSpPr>
        <p:spPr>
          <a:xfrm>
            <a:off x="3708640" y="4365922"/>
            <a:ext cx="738328" cy="608535"/>
          </a:xfrm>
          <a:prstGeom prst="rect">
            <a:avLst/>
          </a:prstGeom>
          <a:solidFill>
            <a:schemeClr val="accent3">
              <a:lumMod val="40000"/>
              <a:lumOff val="60000"/>
            </a:schemeClr>
          </a:solidFill>
        </p:spPr>
        <p:txBody>
          <a:bodyPr wrap="square" rtlCol="0" anchor="ctr">
            <a:noAutofit/>
          </a:bodyPr>
          <a:lstStyle/>
          <a:p>
            <a:pPr algn="ctr"/>
            <a:r>
              <a:rPr lang="en-US" sz="650" dirty="0"/>
              <a:t>Ease of integration with partner ecosystems</a:t>
            </a:r>
          </a:p>
        </p:txBody>
      </p:sp>
      <p:sp>
        <p:nvSpPr>
          <p:cNvPr id="57" name="TextBox 56">
            <a:extLst>
              <a:ext uri="{FF2B5EF4-FFF2-40B4-BE49-F238E27FC236}">
                <a16:creationId xmlns:a16="http://schemas.microsoft.com/office/drawing/2014/main" id="{07F99088-73DC-8C42-B328-1CA79CA62993}"/>
              </a:ext>
            </a:extLst>
          </p:cNvPr>
          <p:cNvSpPr txBox="1"/>
          <p:nvPr/>
        </p:nvSpPr>
        <p:spPr>
          <a:xfrm>
            <a:off x="841702" y="3582291"/>
            <a:ext cx="639322" cy="523273"/>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algn="ctr"/>
            <a:r>
              <a:rPr lang="en-US" sz="650" dirty="0">
                <a:solidFill>
                  <a:schemeClr val="bg2"/>
                </a:solidFill>
              </a:rPr>
              <a:t>Reputational and legal impact</a:t>
            </a:r>
          </a:p>
        </p:txBody>
      </p:sp>
      <p:sp>
        <p:nvSpPr>
          <p:cNvPr id="58" name="TextBox 57">
            <a:extLst>
              <a:ext uri="{FF2B5EF4-FFF2-40B4-BE49-F238E27FC236}">
                <a16:creationId xmlns:a16="http://schemas.microsoft.com/office/drawing/2014/main" id="{1FEE7BF7-7BA4-914D-82C4-FF3C37C87160}"/>
              </a:ext>
            </a:extLst>
          </p:cNvPr>
          <p:cNvSpPr txBox="1"/>
          <p:nvPr/>
        </p:nvSpPr>
        <p:spPr>
          <a:xfrm>
            <a:off x="3766229" y="3582291"/>
            <a:ext cx="636887" cy="546112"/>
          </a:xfrm>
          <a:prstGeom prst="rect">
            <a:avLst/>
          </a:prstGeom>
          <a:solidFill>
            <a:schemeClr val="accent3">
              <a:lumMod val="20000"/>
              <a:lumOff val="80000"/>
            </a:schemeClr>
          </a:solidFill>
        </p:spPr>
        <p:txBody>
          <a:bodyPr wrap="square" rtlCol="0" anchor="ctr">
            <a:noAutofit/>
          </a:bodyPr>
          <a:lstStyle/>
          <a:p>
            <a:pPr algn="ctr"/>
            <a:r>
              <a:rPr lang="en-US" sz="650" dirty="0"/>
              <a:t>Too many false negatives</a:t>
            </a:r>
          </a:p>
        </p:txBody>
      </p:sp>
      <p:sp>
        <p:nvSpPr>
          <p:cNvPr id="59" name="TextBox 58">
            <a:extLst>
              <a:ext uri="{FF2B5EF4-FFF2-40B4-BE49-F238E27FC236}">
                <a16:creationId xmlns:a16="http://schemas.microsoft.com/office/drawing/2014/main" id="{1F89F17C-7535-834A-81C6-DF5A3D6E8DC5}"/>
              </a:ext>
            </a:extLst>
          </p:cNvPr>
          <p:cNvSpPr txBox="1"/>
          <p:nvPr/>
        </p:nvSpPr>
        <p:spPr>
          <a:xfrm>
            <a:off x="3054561" y="3567433"/>
            <a:ext cx="648304" cy="575828"/>
          </a:xfrm>
          <a:prstGeom prst="rect">
            <a:avLst/>
          </a:prstGeom>
          <a:solidFill>
            <a:schemeClr val="accent3">
              <a:lumMod val="20000"/>
              <a:lumOff val="80000"/>
            </a:schemeClr>
          </a:solidFill>
        </p:spPr>
        <p:txBody>
          <a:bodyPr wrap="square" rtlCol="0" anchor="ctr">
            <a:noAutofit/>
          </a:bodyPr>
          <a:lstStyle/>
          <a:p>
            <a:pPr algn="ctr"/>
            <a:r>
              <a:rPr lang="en-US" sz="650" dirty="0"/>
              <a:t>Too many false positives / alerts</a:t>
            </a:r>
          </a:p>
        </p:txBody>
      </p:sp>
      <p:sp>
        <p:nvSpPr>
          <p:cNvPr id="60" name="TextBox 59">
            <a:extLst>
              <a:ext uri="{FF2B5EF4-FFF2-40B4-BE49-F238E27FC236}">
                <a16:creationId xmlns:a16="http://schemas.microsoft.com/office/drawing/2014/main" id="{65EBCF24-A8B7-4A4E-B47A-B3A658C73C71}"/>
              </a:ext>
            </a:extLst>
          </p:cNvPr>
          <p:cNvSpPr txBox="1"/>
          <p:nvPr/>
        </p:nvSpPr>
        <p:spPr>
          <a:xfrm>
            <a:off x="6661563" y="4383613"/>
            <a:ext cx="738328" cy="581638"/>
          </a:xfrm>
          <a:prstGeom prst="rect">
            <a:avLst/>
          </a:prstGeom>
          <a:solidFill>
            <a:srgbClr val="FF0000"/>
          </a:solidFill>
        </p:spPr>
        <p:txBody>
          <a:bodyPr wrap="square" rtlCol="0" anchor="ctr">
            <a:noAutofit/>
          </a:bodyPr>
          <a:lstStyle/>
          <a:p>
            <a:pPr algn="ctr"/>
            <a:r>
              <a:rPr lang="en-US" sz="650" dirty="0">
                <a:solidFill>
                  <a:schemeClr val="bg2"/>
                </a:solidFill>
              </a:rPr>
              <a:t>Decide on old debts and loans</a:t>
            </a:r>
          </a:p>
        </p:txBody>
      </p:sp>
      <p:sp>
        <p:nvSpPr>
          <p:cNvPr id="61" name="TextBox 60">
            <a:extLst>
              <a:ext uri="{FF2B5EF4-FFF2-40B4-BE49-F238E27FC236}">
                <a16:creationId xmlns:a16="http://schemas.microsoft.com/office/drawing/2014/main" id="{AD528864-98E8-CA43-9BA8-560BE8A29A5A}"/>
              </a:ext>
            </a:extLst>
          </p:cNvPr>
          <p:cNvSpPr txBox="1"/>
          <p:nvPr/>
        </p:nvSpPr>
        <p:spPr>
          <a:xfrm>
            <a:off x="5544092" y="1932473"/>
            <a:ext cx="626861" cy="591465"/>
          </a:xfrm>
          <a:prstGeom prst="rect">
            <a:avLst/>
          </a:prstGeom>
          <a:solidFill>
            <a:schemeClr val="tx2">
              <a:lumMod val="90000"/>
            </a:schemeClr>
          </a:solidFill>
        </p:spPr>
        <p:txBody>
          <a:bodyPr wrap="square" rtlCol="0" anchor="ctr">
            <a:noAutofit/>
          </a:bodyPr>
          <a:lstStyle/>
          <a:p>
            <a:pPr algn="ctr"/>
            <a:r>
              <a:rPr lang="en-US" sz="650" dirty="0"/>
              <a:t>Accelerate digital banking /balance physical</a:t>
            </a:r>
          </a:p>
        </p:txBody>
      </p:sp>
      <p:sp>
        <p:nvSpPr>
          <p:cNvPr id="62" name="TextBox 61">
            <a:extLst>
              <a:ext uri="{FF2B5EF4-FFF2-40B4-BE49-F238E27FC236}">
                <a16:creationId xmlns:a16="http://schemas.microsoft.com/office/drawing/2014/main" id="{57772FB0-3A47-8B4C-9CD6-C46FCE41ADF3}"/>
              </a:ext>
            </a:extLst>
          </p:cNvPr>
          <p:cNvSpPr txBox="1"/>
          <p:nvPr/>
        </p:nvSpPr>
        <p:spPr>
          <a:xfrm>
            <a:off x="6226450" y="1234535"/>
            <a:ext cx="650219" cy="616827"/>
          </a:xfrm>
          <a:prstGeom prst="rect">
            <a:avLst/>
          </a:prstGeom>
          <a:solidFill>
            <a:schemeClr val="tx2">
              <a:lumMod val="90000"/>
            </a:schemeClr>
          </a:solidFill>
        </p:spPr>
        <p:txBody>
          <a:bodyPr wrap="square" rtlCol="0" anchor="ctr">
            <a:noAutofit/>
          </a:bodyPr>
          <a:lstStyle/>
          <a:p>
            <a:pPr algn="ctr"/>
            <a:r>
              <a:rPr lang="en-US" sz="650" dirty="0"/>
              <a:t>Optimize loan configurations</a:t>
            </a:r>
          </a:p>
        </p:txBody>
      </p:sp>
      <p:sp>
        <p:nvSpPr>
          <p:cNvPr id="63" name="TextBox 62">
            <a:extLst>
              <a:ext uri="{FF2B5EF4-FFF2-40B4-BE49-F238E27FC236}">
                <a16:creationId xmlns:a16="http://schemas.microsoft.com/office/drawing/2014/main" id="{AB0A11F5-7ED8-204C-B82B-322190D6F67F}"/>
              </a:ext>
            </a:extLst>
          </p:cNvPr>
          <p:cNvSpPr txBox="1"/>
          <p:nvPr/>
        </p:nvSpPr>
        <p:spPr>
          <a:xfrm>
            <a:off x="6238128" y="1916195"/>
            <a:ext cx="626861" cy="586617"/>
          </a:xfrm>
          <a:prstGeom prst="rect">
            <a:avLst/>
          </a:prstGeom>
          <a:solidFill>
            <a:schemeClr val="tx2">
              <a:lumMod val="90000"/>
            </a:schemeClr>
          </a:solidFill>
        </p:spPr>
        <p:txBody>
          <a:bodyPr wrap="square" rtlCol="0" anchor="ctr">
            <a:noAutofit/>
          </a:bodyPr>
          <a:lstStyle/>
          <a:p>
            <a:pPr algn="ctr"/>
            <a:r>
              <a:rPr lang="en-US" sz="650" dirty="0"/>
              <a:t>Credit offering at the right risk levels</a:t>
            </a:r>
          </a:p>
        </p:txBody>
      </p:sp>
      <p:sp>
        <p:nvSpPr>
          <p:cNvPr id="64" name="TextBox 63">
            <a:extLst>
              <a:ext uri="{FF2B5EF4-FFF2-40B4-BE49-F238E27FC236}">
                <a16:creationId xmlns:a16="http://schemas.microsoft.com/office/drawing/2014/main" id="{3EC79A60-40D2-2D47-BDE9-7DBF959DEB85}"/>
              </a:ext>
            </a:extLst>
          </p:cNvPr>
          <p:cNvSpPr txBox="1"/>
          <p:nvPr/>
        </p:nvSpPr>
        <p:spPr>
          <a:xfrm>
            <a:off x="1563328" y="2908287"/>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algn="ctr"/>
            <a:r>
              <a:rPr lang="en-US" sz="650" dirty="0">
                <a:solidFill>
                  <a:schemeClr val="bg2"/>
                </a:solidFill>
              </a:rPr>
              <a:t>Measure and mitigate AI  model risks</a:t>
            </a:r>
          </a:p>
        </p:txBody>
      </p:sp>
      <p:sp>
        <p:nvSpPr>
          <p:cNvPr id="65" name="TextBox 64">
            <a:extLst>
              <a:ext uri="{FF2B5EF4-FFF2-40B4-BE49-F238E27FC236}">
                <a16:creationId xmlns:a16="http://schemas.microsoft.com/office/drawing/2014/main" id="{C2B94029-F890-B941-83E2-C3624C3DAEDA}"/>
              </a:ext>
            </a:extLst>
          </p:cNvPr>
          <p:cNvSpPr txBox="1"/>
          <p:nvPr/>
        </p:nvSpPr>
        <p:spPr>
          <a:xfrm>
            <a:off x="5273050" y="3581717"/>
            <a:ext cx="655577" cy="546111"/>
          </a:xfrm>
          <a:prstGeom prst="rect">
            <a:avLst/>
          </a:prstGeom>
          <a:solidFill>
            <a:srgbClr val="0F62FE"/>
          </a:solidFill>
        </p:spPr>
        <p:txBody>
          <a:bodyPr wrap="square" rtlCol="0" anchor="ctr">
            <a:noAutofit/>
          </a:bodyPr>
          <a:lstStyle/>
          <a:p>
            <a:pPr algn="ctr"/>
            <a:r>
              <a:rPr lang="en-US" sz="650" dirty="0">
                <a:solidFill>
                  <a:schemeClr val="bg2"/>
                </a:solidFill>
              </a:rPr>
              <a:t>Manage assets and liability</a:t>
            </a:r>
          </a:p>
        </p:txBody>
      </p:sp>
      <p:sp>
        <p:nvSpPr>
          <p:cNvPr id="66" name="TextBox 65">
            <a:extLst>
              <a:ext uri="{FF2B5EF4-FFF2-40B4-BE49-F238E27FC236}">
                <a16:creationId xmlns:a16="http://schemas.microsoft.com/office/drawing/2014/main" id="{14B1A39C-1AE4-124A-92C0-74C3F7F1C75D}"/>
              </a:ext>
            </a:extLst>
          </p:cNvPr>
          <p:cNvSpPr txBox="1"/>
          <p:nvPr/>
        </p:nvSpPr>
        <p:spPr>
          <a:xfrm>
            <a:off x="5969969" y="3574364"/>
            <a:ext cx="655577" cy="546111"/>
          </a:xfrm>
          <a:prstGeom prst="rect">
            <a:avLst/>
          </a:prstGeom>
          <a:solidFill>
            <a:srgbClr val="0F62FE"/>
          </a:solidFill>
        </p:spPr>
        <p:txBody>
          <a:bodyPr wrap="square" rtlCol="0" anchor="ctr">
            <a:noAutofit/>
          </a:bodyPr>
          <a:lstStyle/>
          <a:p>
            <a:pPr algn="ctr"/>
            <a:r>
              <a:rPr lang="en-US" sz="650" dirty="0">
                <a:solidFill>
                  <a:schemeClr val="bg2"/>
                </a:solidFill>
              </a:rPr>
              <a:t>Manage loan pooling</a:t>
            </a:r>
          </a:p>
        </p:txBody>
      </p:sp>
      <p:sp>
        <p:nvSpPr>
          <p:cNvPr id="67" name="TextBox 66">
            <a:extLst>
              <a:ext uri="{FF2B5EF4-FFF2-40B4-BE49-F238E27FC236}">
                <a16:creationId xmlns:a16="http://schemas.microsoft.com/office/drawing/2014/main" id="{487741ED-40D7-8D40-91ED-919999F400B8}"/>
              </a:ext>
            </a:extLst>
          </p:cNvPr>
          <p:cNvSpPr txBox="1"/>
          <p:nvPr/>
        </p:nvSpPr>
        <p:spPr>
          <a:xfrm>
            <a:off x="1564214" y="3582291"/>
            <a:ext cx="639322" cy="53148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algn="ctr"/>
            <a:r>
              <a:rPr lang="en-US" sz="650" dirty="0">
                <a:solidFill>
                  <a:schemeClr val="bg2"/>
                </a:solidFill>
              </a:rPr>
              <a:t>Improve governance posture</a:t>
            </a:r>
          </a:p>
        </p:txBody>
      </p:sp>
      <p:sp>
        <p:nvSpPr>
          <p:cNvPr id="68" name="TextBox 67">
            <a:extLst>
              <a:ext uri="{FF2B5EF4-FFF2-40B4-BE49-F238E27FC236}">
                <a16:creationId xmlns:a16="http://schemas.microsoft.com/office/drawing/2014/main" id="{336F35E7-973A-864C-9119-F2B9C9347D73}"/>
              </a:ext>
            </a:extLst>
          </p:cNvPr>
          <p:cNvSpPr txBox="1"/>
          <p:nvPr/>
        </p:nvSpPr>
        <p:spPr>
          <a:xfrm>
            <a:off x="6932163" y="1236975"/>
            <a:ext cx="650219" cy="597331"/>
          </a:xfrm>
          <a:prstGeom prst="rect">
            <a:avLst/>
          </a:prstGeom>
          <a:solidFill>
            <a:schemeClr val="tx2">
              <a:lumMod val="90000"/>
            </a:schemeClr>
          </a:solidFill>
        </p:spPr>
        <p:txBody>
          <a:bodyPr wrap="square" rtlCol="0" anchor="ctr">
            <a:noAutofit/>
          </a:bodyPr>
          <a:lstStyle/>
          <a:p>
            <a:pPr algn="ctr"/>
            <a:r>
              <a:rPr lang="en-US" sz="650" dirty="0"/>
              <a:t>Model mortgage scenarios and defaults</a:t>
            </a:r>
          </a:p>
        </p:txBody>
      </p:sp>
      <p:sp>
        <p:nvSpPr>
          <p:cNvPr id="69" name="TextBox 68">
            <a:extLst>
              <a:ext uri="{FF2B5EF4-FFF2-40B4-BE49-F238E27FC236}">
                <a16:creationId xmlns:a16="http://schemas.microsoft.com/office/drawing/2014/main" id="{C7D93354-8886-9F49-93E0-1D1091E3CDE5}"/>
              </a:ext>
            </a:extLst>
          </p:cNvPr>
          <p:cNvSpPr txBox="1"/>
          <p:nvPr/>
        </p:nvSpPr>
        <p:spPr>
          <a:xfrm>
            <a:off x="6932164" y="1898676"/>
            <a:ext cx="650219" cy="597331"/>
          </a:xfrm>
          <a:prstGeom prst="rect">
            <a:avLst/>
          </a:prstGeom>
          <a:solidFill>
            <a:schemeClr val="tx2">
              <a:lumMod val="90000"/>
            </a:schemeClr>
          </a:solidFill>
        </p:spPr>
        <p:txBody>
          <a:bodyPr wrap="square" rtlCol="0" anchor="ctr">
            <a:noAutofit/>
          </a:bodyPr>
          <a:lstStyle/>
          <a:p>
            <a:pPr algn="ctr"/>
            <a:r>
              <a:rPr lang="en-US" sz="650" dirty="0"/>
              <a:t> Simplify and speed derivatives modeling at scale</a:t>
            </a:r>
          </a:p>
        </p:txBody>
      </p:sp>
      <p:sp>
        <p:nvSpPr>
          <p:cNvPr id="70" name="TextBox 69">
            <a:extLst>
              <a:ext uri="{FF2B5EF4-FFF2-40B4-BE49-F238E27FC236}">
                <a16:creationId xmlns:a16="http://schemas.microsoft.com/office/drawing/2014/main" id="{93E949B6-69DB-0843-A046-293822BEFFD2}"/>
              </a:ext>
            </a:extLst>
          </p:cNvPr>
          <p:cNvSpPr txBox="1"/>
          <p:nvPr/>
        </p:nvSpPr>
        <p:spPr>
          <a:xfrm>
            <a:off x="2279125" y="2910315"/>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algn="ctr"/>
            <a:r>
              <a:rPr lang="en-US" sz="650" dirty="0">
                <a:solidFill>
                  <a:schemeClr val="bg2"/>
                </a:solidFill>
              </a:rPr>
              <a:t>Quantify counter party risk</a:t>
            </a:r>
          </a:p>
        </p:txBody>
      </p:sp>
      <p:sp>
        <p:nvSpPr>
          <p:cNvPr id="71" name="TextBox 70">
            <a:extLst>
              <a:ext uri="{FF2B5EF4-FFF2-40B4-BE49-F238E27FC236}">
                <a16:creationId xmlns:a16="http://schemas.microsoft.com/office/drawing/2014/main" id="{623B9942-0CE6-294E-BE3A-B62455F4350F}"/>
              </a:ext>
            </a:extLst>
          </p:cNvPr>
          <p:cNvSpPr txBox="1"/>
          <p:nvPr/>
        </p:nvSpPr>
        <p:spPr>
          <a:xfrm>
            <a:off x="2279125" y="3553759"/>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algn="ctr"/>
            <a:r>
              <a:rPr lang="en-US" sz="650" dirty="0">
                <a:solidFill>
                  <a:schemeClr val="bg2"/>
                </a:solidFill>
              </a:rPr>
              <a:t>Improve </a:t>
            </a:r>
            <a:r>
              <a:rPr lang="en-US" sz="650" dirty="0" err="1">
                <a:solidFill>
                  <a:schemeClr val="bg2"/>
                </a:solidFill>
              </a:rPr>
              <a:t>VaR</a:t>
            </a:r>
            <a:r>
              <a:rPr lang="en-US" sz="650" dirty="0">
                <a:solidFill>
                  <a:schemeClr val="bg2"/>
                </a:solidFill>
              </a:rPr>
              <a:t> models</a:t>
            </a:r>
          </a:p>
        </p:txBody>
      </p:sp>
      <p:sp>
        <p:nvSpPr>
          <p:cNvPr id="72" name="TextBox 71">
            <a:extLst>
              <a:ext uri="{FF2B5EF4-FFF2-40B4-BE49-F238E27FC236}">
                <a16:creationId xmlns:a16="http://schemas.microsoft.com/office/drawing/2014/main" id="{A911DC0C-A644-E440-B9C3-1751B9CB05FC}"/>
              </a:ext>
            </a:extLst>
          </p:cNvPr>
          <p:cNvSpPr txBox="1"/>
          <p:nvPr/>
        </p:nvSpPr>
        <p:spPr>
          <a:xfrm>
            <a:off x="7662196" y="1222355"/>
            <a:ext cx="685520" cy="597331"/>
          </a:xfrm>
          <a:prstGeom prst="rect">
            <a:avLst/>
          </a:prstGeom>
          <a:solidFill>
            <a:schemeClr val="tx2">
              <a:lumMod val="90000"/>
            </a:schemeClr>
          </a:solidFill>
        </p:spPr>
        <p:txBody>
          <a:bodyPr wrap="square" rtlCol="0" anchor="ctr">
            <a:noAutofit/>
          </a:bodyPr>
          <a:lstStyle/>
          <a:p>
            <a:pPr algn="ctr"/>
            <a:r>
              <a:rPr lang="en-US" sz="650" dirty="0"/>
              <a:t>Portfolio management / rebalancing</a:t>
            </a:r>
          </a:p>
        </p:txBody>
      </p:sp>
      <p:sp>
        <p:nvSpPr>
          <p:cNvPr id="73" name="TextBox 72">
            <a:extLst>
              <a:ext uri="{FF2B5EF4-FFF2-40B4-BE49-F238E27FC236}">
                <a16:creationId xmlns:a16="http://schemas.microsoft.com/office/drawing/2014/main" id="{13FF2425-DE3A-9A4C-ADC7-3FCA0585D061}"/>
              </a:ext>
            </a:extLst>
          </p:cNvPr>
          <p:cNvSpPr txBox="1"/>
          <p:nvPr/>
        </p:nvSpPr>
        <p:spPr>
          <a:xfrm>
            <a:off x="7662196" y="1891380"/>
            <a:ext cx="669011" cy="597331"/>
          </a:xfrm>
          <a:prstGeom prst="rect">
            <a:avLst/>
          </a:prstGeom>
          <a:solidFill>
            <a:schemeClr val="tx2">
              <a:lumMod val="90000"/>
            </a:schemeClr>
          </a:solidFill>
        </p:spPr>
        <p:txBody>
          <a:bodyPr wrap="square" rtlCol="0" anchor="ctr">
            <a:noAutofit/>
          </a:bodyPr>
          <a:lstStyle/>
          <a:p>
            <a:pPr algn="ctr"/>
            <a:r>
              <a:rPr lang="en-US" sz="650" dirty="0"/>
              <a:t>Optimize trading and trading profitability</a:t>
            </a:r>
          </a:p>
        </p:txBody>
      </p:sp>
      <p:sp>
        <p:nvSpPr>
          <p:cNvPr id="74" name="TextBox 73">
            <a:extLst>
              <a:ext uri="{FF2B5EF4-FFF2-40B4-BE49-F238E27FC236}">
                <a16:creationId xmlns:a16="http://schemas.microsoft.com/office/drawing/2014/main" id="{70FD9DA8-5976-2A47-86C9-F642AE5A7FFA}"/>
              </a:ext>
            </a:extLst>
          </p:cNvPr>
          <p:cNvSpPr txBox="1"/>
          <p:nvPr/>
        </p:nvSpPr>
        <p:spPr>
          <a:xfrm>
            <a:off x="7507161" y="4369584"/>
            <a:ext cx="738328" cy="581638"/>
          </a:xfrm>
          <a:prstGeom prst="rect">
            <a:avLst/>
          </a:prstGeom>
          <a:solidFill>
            <a:srgbClr val="FF0000"/>
          </a:solidFill>
        </p:spPr>
        <p:txBody>
          <a:bodyPr wrap="square" rtlCol="0" anchor="ctr">
            <a:noAutofit/>
          </a:bodyPr>
          <a:lstStyle/>
          <a:p>
            <a:pPr algn="ctr"/>
            <a:r>
              <a:rPr lang="en-US" sz="650" dirty="0">
                <a:solidFill>
                  <a:schemeClr val="bg2"/>
                </a:solidFill>
              </a:rPr>
              <a:t>Assess talent strategy</a:t>
            </a:r>
          </a:p>
        </p:txBody>
      </p:sp>
    </p:spTree>
    <p:extLst>
      <p:ext uri="{BB962C8B-B14F-4D97-AF65-F5344CB8AC3E}">
        <p14:creationId xmlns:p14="http://schemas.microsoft.com/office/powerpoint/2010/main" val="232805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6" name="Title 4">
            <a:extLst>
              <a:ext uri="{FF2B5EF4-FFF2-40B4-BE49-F238E27FC236}">
                <a16:creationId xmlns:a16="http://schemas.microsoft.com/office/drawing/2014/main" id="{9D96F68C-771B-F148-819D-3A933C1C628F}"/>
              </a:ext>
            </a:extLst>
          </p:cNvPr>
          <p:cNvSpPr txBox="1">
            <a:spLocks/>
          </p:cNvSpPr>
          <p:nvPr/>
        </p:nvSpPr>
        <p:spPr>
          <a:xfrm>
            <a:off x="289711" y="201217"/>
            <a:ext cx="8564578" cy="550221"/>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defTabSz="171446">
              <a:defRPr/>
            </a:pPr>
            <a:r>
              <a:rPr lang="en-US" sz="2000" b="1" dirty="0">
                <a:gradFill flip="none" rotWithShape="1">
                  <a:gsLst>
                    <a:gs pos="81000">
                      <a:srgbClr val="BB8EFF"/>
                    </a:gs>
                    <a:gs pos="0">
                      <a:srgbClr val="0064FF"/>
                    </a:gs>
                    <a:gs pos="55000">
                      <a:srgbClr val="9B77D7"/>
                    </a:gs>
                  </a:gsLst>
                  <a:lin ang="0" scaled="1"/>
                  <a:tileRect/>
                </a:gradFill>
              </a:rPr>
              <a:t>Exercise 1</a:t>
            </a:r>
          </a:p>
          <a:p>
            <a:pPr marL="0" marR="0" lvl="0" indent="0" algn="l" defTabSz="171446"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IBM Plex Sans" panose="020B0503050000000000" pitchFamily="34" charset="77"/>
                <a:cs typeface="Arial" charset="0"/>
              </a:rPr>
              <a:t>[INSURANCE] What are your top pain points for your business? [7 min]</a:t>
            </a:r>
            <a:endParaRPr kumimoji="0" lang="en-US" sz="2000" b="1" i="0" u="none" strike="noStrike" kern="1200" cap="none" spc="0" normalizeH="0" baseline="0" noProof="0" dirty="0">
              <a:ln>
                <a:noFill/>
              </a:ln>
              <a:solidFill>
                <a:srgbClr val="FFFFFF"/>
              </a:solidFill>
              <a:effectLst/>
              <a:uLnTx/>
              <a:uFillTx/>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04EE68F0-C961-604A-B6D4-345647DE8575}"/>
              </a:ext>
            </a:extLst>
          </p:cNvPr>
          <p:cNvSpPr txBox="1"/>
          <p:nvPr/>
        </p:nvSpPr>
        <p:spPr>
          <a:xfrm>
            <a:off x="199176" y="690994"/>
            <a:ext cx="8745647" cy="261610"/>
          </a:xfrm>
          <a:prstGeom prst="rect">
            <a:avLst/>
          </a:prstGeom>
          <a:noFill/>
        </p:spPr>
        <p:txBody>
          <a:bodyPr wrap="square" rtlCol="0" anchor="ctr">
            <a:spAutoFit/>
          </a:bodyPr>
          <a:lstStyle/>
          <a:p>
            <a:pPr marL="0" marR="0" lvl="0" indent="0" algn="l" defTabSz="455474"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FFFFFF"/>
                </a:solidFill>
                <a:effectLst/>
                <a:uLnTx/>
                <a:uFillTx/>
                <a:latin typeface="IBM Plex Sans"/>
                <a:ea typeface="+mn-ea"/>
                <a:cs typeface="+mn-cs"/>
              </a:rPr>
              <a:t>Please add additional pain points to the chat or create your own notes </a:t>
            </a:r>
          </a:p>
        </p:txBody>
      </p:sp>
      <p:sp>
        <p:nvSpPr>
          <p:cNvPr id="6" name="TextBox 5">
            <a:extLst>
              <a:ext uri="{FF2B5EF4-FFF2-40B4-BE49-F238E27FC236}">
                <a16:creationId xmlns:a16="http://schemas.microsoft.com/office/drawing/2014/main" id="{897CDCEC-3996-1D4D-8974-4FB00F30114D}"/>
              </a:ext>
            </a:extLst>
          </p:cNvPr>
          <p:cNvSpPr txBox="1"/>
          <p:nvPr/>
        </p:nvSpPr>
        <p:spPr>
          <a:xfrm>
            <a:off x="-136434" y="949911"/>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C000"/>
                </a:solidFill>
                <a:effectLst/>
                <a:uLnTx/>
                <a:uFillTx/>
                <a:latin typeface="IBM Plex Sans"/>
                <a:ea typeface="+mn-ea"/>
                <a:cs typeface="+mn-cs"/>
              </a:rPr>
              <a:t>Poor customer experience</a:t>
            </a:r>
          </a:p>
        </p:txBody>
      </p:sp>
      <p:sp>
        <p:nvSpPr>
          <p:cNvPr id="7" name="TextBox 6">
            <a:extLst>
              <a:ext uri="{FF2B5EF4-FFF2-40B4-BE49-F238E27FC236}">
                <a16:creationId xmlns:a16="http://schemas.microsoft.com/office/drawing/2014/main" id="{839FAF28-116B-184F-9210-DE168900D9C8}"/>
              </a:ext>
            </a:extLst>
          </p:cNvPr>
          <p:cNvSpPr txBox="1"/>
          <p:nvPr/>
        </p:nvSpPr>
        <p:spPr>
          <a:xfrm>
            <a:off x="72262" y="1259985"/>
            <a:ext cx="668090"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Inconsistent experience across channels</a:t>
            </a:r>
          </a:p>
        </p:txBody>
      </p:sp>
      <p:sp>
        <p:nvSpPr>
          <p:cNvPr id="76" name="TextBox 75">
            <a:extLst>
              <a:ext uri="{FF2B5EF4-FFF2-40B4-BE49-F238E27FC236}">
                <a16:creationId xmlns:a16="http://schemas.microsoft.com/office/drawing/2014/main" id="{8DD1A713-145D-444F-9DFB-0D805E1242F6}"/>
              </a:ext>
            </a:extLst>
          </p:cNvPr>
          <p:cNvSpPr txBox="1"/>
          <p:nvPr/>
        </p:nvSpPr>
        <p:spPr>
          <a:xfrm>
            <a:off x="2335535" y="964333"/>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20000"/>
                    <a:lumOff val="80000"/>
                  </a:srgbClr>
                </a:solidFill>
                <a:effectLst/>
                <a:uLnTx/>
                <a:uFillTx/>
                <a:latin typeface="IBM Plex Sans"/>
                <a:ea typeface="+mn-ea"/>
                <a:cs typeface="+mn-cs"/>
              </a:rPr>
              <a:t>Respond to current crisis</a:t>
            </a:r>
          </a:p>
        </p:txBody>
      </p:sp>
      <p:sp>
        <p:nvSpPr>
          <p:cNvPr id="77" name="TextBox 76">
            <a:extLst>
              <a:ext uri="{FF2B5EF4-FFF2-40B4-BE49-F238E27FC236}">
                <a16:creationId xmlns:a16="http://schemas.microsoft.com/office/drawing/2014/main" id="{0D335450-E7E5-1C4E-9AFA-F40475D380C0}"/>
              </a:ext>
            </a:extLst>
          </p:cNvPr>
          <p:cNvSpPr txBox="1"/>
          <p:nvPr/>
        </p:nvSpPr>
        <p:spPr>
          <a:xfrm>
            <a:off x="2368170" y="1259121"/>
            <a:ext cx="612798"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Unable to handle increase in customer requests</a:t>
            </a:r>
          </a:p>
        </p:txBody>
      </p:sp>
      <p:sp>
        <p:nvSpPr>
          <p:cNvPr id="78" name="TextBox 77">
            <a:extLst>
              <a:ext uri="{FF2B5EF4-FFF2-40B4-BE49-F238E27FC236}">
                <a16:creationId xmlns:a16="http://schemas.microsoft.com/office/drawing/2014/main" id="{68C72EF3-89D8-914A-ADD1-586909B57773}"/>
              </a:ext>
            </a:extLst>
          </p:cNvPr>
          <p:cNvSpPr txBox="1"/>
          <p:nvPr/>
        </p:nvSpPr>
        <p:spPr>
          <a:xfrm>
            <a:off x="4694769" y="962838"/>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lumMod val="85000"/>
                  </a:srgbClr>
                </a:solidFill>
                <a:effectLst/>
                <a:uLnTx/>
                <a:uFillTx/>
                <a:latin typeface="IBM Plex Sans"/>
                <a:ea typeface="+mn-ea"/>
                <a:cs typeface="+mn-cs"/>
              </a:rPr>
              <a:t>Offering / services optimization</a:t>
            </a:r>
          </a:p>
        </p:txBody>
      </p:sp>
      <p:sp>
        <p:nvSpPr>
          <p:cNvPr id="79" name="TextBox 78">
            <a:extLst>
              <a:ext uri="{FF2B5EF4-FFF2-40B4-BE49-F238E27FC236}">
                <a16:creationId xmlns:a16="http://schemas.microsoft.com/office/drawing/2014/main" id="{027F915B-41F0-FE4E-A2A2-3B7F29E863D4}"/>
              </a:ext>
            </a:extLst>
          </p:cNvPr>
          <p:cNvSpPr txBox="1"/>
          <p:nvPr/>
        </p:nvSpPr>
        <p:spPr>
          <a:xfrm>
            <a:off x="4805466" y="1261616"/>
            <a:ext cx="719458" cy="611659"/>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Hyper-personalized offers and segmentation</a:t>
            </a:r>
          </a:p>
        </p:txBody>
      </p:sp>
      <p:sp>
        <p:nvSpPr>
          <p:cNvPr id="11" name="TextBox 10">
            <a:extLst>
              <a:ext uri="{FF2B5EF4-FFF2-40B4-BE49-F238E27FC236}">
                <a16:creationId xmlns:a16="http://schemas.microsoft.com/office/drawing/2014/main" id="{D01F585F-F9CE-F048-9FF7-81221A49FC3E}"/>
              </a:ext>
            </a:extLst>
          </p:cNvPr>
          <p:cNvSpPr txBox="1"/>
          <p:nvPr/>
        </p:nvSpPr>
        <p:spPr>
          <a:xfrm>
            <a:off x="4853505" y="2561559"/>
            <a:ext cx="1569354"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F62FE"/>
                </a:solidFill>
                <a:effectLst/>
                <a:uLnTx/>
                <a:uFillTx/>
                <a:latin typeface="IBM Plex Sans"/>
                <a:ea typeface="+mn-ea"/>
                <a:cs typeface="+mn-cs"/>
              </a:rPr>
              <a:t>Revenue and expense management</a:t>
            </a:r>
          </a:p>
        </p:txBody>
      </p:sp>
      <p:sp>
        <p:nvSpPr>
          <p:cNvPr id="12" name="TextBox 11">
            <a:extLst>
              <a:ext uri="{FF2B5EF4-FFF2-40B4-BE49-F238E27FC236}">
                <a16:creationId xmlns:a16="http://schemas.microsoft.com/office/drawing/2014/main" id="{1B71DC86-4FFA-AF46-9E2B-A8FC98141F26}"/>
              </a:ext>
            </a:extLst>
          </p:cNvPr>
          <p:cNvSpPr txBox="1"/>
          <p:nvPr/>
        </p:nvSpPr>
        <p:spPr>
          <a:xfrm>
            <a:off x="4491270" y="2992626"/>
            <a:ext cx="734800"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cashflow and market fluctuations</a:t>
            </a:r>
          </a:p>
        </p:txBody>
      </p:sp>
      <p:sp>
        <p:nvSpPr>
          <p:cNvPr id="13" name="TextBox 12">
            <a:extLst>
              <a:ext uri="{FF2B5EF4-FFF2-40B4-BE49-F238E27FC236}">
                <a16:creationId xmlns:a16="http://schemas.microsoft.com/office/drawing/2014/main" id="{46F25EEB-1FC3-DE4F-AF03-DCC73291AAB9}"/>
              </a:ext>
            </a:extLst>
          </p:cNvPr>
          <p:cNvSpPr txBox="1"/>
          <p:nvPr/>
        </p:nvSpPr>
        <p:spPr>
          <a:xfrm>
            <a:off x="2998458" y="2555177"/>
            <a:ext cx="1472882"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9A6FF">
                    <a:lumMod val="60000"/>
                    <a:lumOff val="40000"/>
                  </a:srgbClr>
                </a:solidFill>
                <a:effectLst/>
                <a:uLnTx/>
                <a:uFillTx/>
                <a:latin typeface="IBM Plex Sans"/>
                <a:ea typeface="+mn-ea"/>
                <a:cs typeface="+mn-cs"/>
              </a:rPr>
              <a:t>Mitigate fraud and security risk </a:t>
            </a:r>
          </a:p>
        </p:txBody>
      </p:sp>
      <p:sp>
        <p:nvSpPr>
          <p:cNvPr id="14" name="TextBox 13">
            <a:extLst>
              <a:ext uri="{FF2B5EF4-FFF2-40B4-BE49-F238E27FC236}">
                <a16:creationId xmlns:a16="http://schemas.microsoft.com/office/drawing/2014/main" id="{BE71A8CD-A45F-9447-B92D-A52B50B7D9A7}"/>
              </a:ext>
            </a:extLst>
          </p:cNvPr>
          <p:cNvSpPr txBox="1"/>
          <p:nvPr/>
        </p:nvSpPr>
        <p:spPr>
          <a:xfrm>
            <a:off x="86646" y="2905020"/>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Meet privacy regulations</a:t>
            </a:r>
          </a:p>
        </p:txBody>
      </p:sp>
      <p:sp>
        <p:nvSpPr>
          <p:cNvPr id="15" name="TextBox 14">
            <a:extLst>
              <a:ext uri="{FF2B5EF4-FFF2-40B4-BE49-F238E27FC236}">
                <a16:creationId xmlns:a16="http://schemas.microsoft.com/office/drawing/2014/main" id="{14BBA635-855B-B24D-8084-59D34215F4EF}"/>
              </a:ext>
            </a:extLst>
          </p:cNvPr>
          <p:cNvSpPr txBox="1"/>
          <p:nvPr/>
        </p:nvSpPr>
        <p:spPr>
          <a:xfrm>
            <a:off x="529461" y="2632804"/>
            <a:ext cx="1906645"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60000"/>
                    <a:lumOff val="40000"/>
                  </a:srgbClr>
                </a:solidFill>
                <a:effectLst/>
                <a:uLnTx/>
                <a:uFillTx/>
                <a:latin typeface="IBM Plex Sans"/>
                <a:ea typeface="+mn-ea"/>
                <a:cs typeface="+mn-cs"/>
              </a:rPr>
              <a:t>Risk and compliance</a:t>
            </a:r>
          </a:p>
        </p:txBody>
      </p:sp>
      <p:sp>
        <p:nvSpPr>
          <p:cNvPr id="16" name="TextBox 15">
            <a:extLst>
              <a:ext uri="{FF2B5EF4-FFF2-40B4-BE49-F238E27FC236}">
                <a16:creationId xmlns:a16="http://schemas.microsoft.com/office/drawing/2014/main" id="{C9581CC8-4E01-324E-824B-CB39DD9E9FFF}"/>
              </a:ext>
            </a:extLst>
          </p:cNvPr>
          <p:cNvSpPr txBox="1"/>
          <p:nvPr/>
        </p:nvSpPr>
        <p:spPr>
          <a:xfrm>
            <a:off x="3053593" y="2951705"/>
            <a:ext cx="655577" cy="575828"/>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Anticipate and prevent fraudulent transactions and misuse</a:t>
            </a:r>
          </a:p>
        </p:txBody>
      </p:sp>
      <p:sp>
        <p:nvSpPr>
          <p:cNvPr id="22" name="TextBox 21">
            <a:extLst>
              <a:ext uri="{FF2B5EF4-FFF2-40B4-BE49-F238E27FC236}">
                <a16:creationId xmlns:a16="http://schemas.microsoft.com/office/drawing/2014/main" id="{E3EDEB44-E207-624E-B2F3-CA1F40A22640}"/>
              </a:ext>
            </a:extLst>
          </p:cNvPr>
          <p:cNvSpPr txBox="1"/>
          <p:nvPr/>
        </p:nvSpPr>
        <p:spPr>
          <a:xfrm>
            <a:off x="6293437" y="2643928"/>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60000"/>
                    <a:lumOff val="40000"/>
                  </a:srgbClr>
                </a:solidFill>
                <a:effectLst/>
                <a:uLnTx/>
                <a:uFillTx/>
                <a:latin typeface="IBM Plex Sans"/>
                <a:ea typeface="+mn-ea"/>
                <a:cs typeface="+mn-cs"/>
              </a:rPr>
              <a:t>Workforce management</a:t>
            </a:r>
          </a:p>
        </p:txBody>
      </p:sp>
      <p:sp>
        <p:nvSpPr>
          <p:cNvPr id="23" name="TextBox 22">
            <a:extLst>
              <a:ext uri="{FF2B5EF4-FFF2-40B4-BE49-F238E27FC236}">
                <a16:creationId xmlns:a16="http://schemas.microsoft.com/office/drawing/2014/main" id="{49370342-4E33-AB41-9824-DCAEE4156ACD}"/>
              </a:ext>
            </a:extLst>
          </p:cNvPr>
          <p:cNvSpPr txBox="1"/>
          <p:nvPr/>
        </p:nvSpPr>
        <p:spPr>
          <a:xfrm>
            <a:off x="6727878" y="3567433"/>
            <a:ext cx="772007" cy="553260"/>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Staffing allocations with right skills at location / time</a:t>
            </a:r>
          </a:p>
        </p:txBody>
      </p:sp>
      <p:sp>
        <p:nvSpPr>
          <p:cNvPr id="24" name="TextBox 23">
            <a:extLst>
              <a:ext uri="{FF2B5EF4-FFF2-40B4-BE49-F238E27FC236}">
                <a16:creationId xmlns:a16="http://schemas.microsoft.com/office/drawing/2014/main" id="{0D3CDFD3-4FE1-0141-8BE8-7BFA5651DD2C}"/>
              </a:ext>
            </a:extLst>
          </p:cNvPr>
          <p:cNvSpPr txBox="1"/>
          <p:nvPr/>
        </p:nvSpPr>
        <p:spPr>
          <a:xfrm>
            <a:off x="7991636" y="2536315"/>
            <a:ext cx="1377963"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75000"/>
                  </a:srgbClr>
                </a:solidFill>
                <a:effectLst/>
                <a:uLnTx/>
                <a:uFillTx/>
                <a:latin typeface="IBM Plex Sans"/>
                <a:ea typeface="+mn-ea"/>
                <a:cs typeface="+mn-cs"/>
              </a:rPr>
              <a:t>Ecosystems / distribution</a:t>
            </a:r>
          </a:p>
        </p:txBody>
      </p:sp>
      <p:sp>
        <p:nvSpPr>
          <p:cNvPr id="25" name="TextBox 24">
            <a:extLst>
              <a:ext uri="{FF2B5EF4-FFF2-40B4-BE49-F238E27FC236}">
                <a16:creationId xmlns:a16="http://schemas.microsoft.com/office/drawing/2014/main" id="{E2AFB259-62C8-7244-9D60-48739D9C8520}"/>
              </a:ext>
            </a:extLst>
          </p:cNvPr>
          <p:cNvSpPr txBox="1"/>
          <p:nvPr/>
        </p:nvSpPr>
        <p:spPr>
          <a:xfrm>
            <a:off x="8339773" y="3566991"/>
            <a:ext cx="681690" cy="541949"/>
          </a:xfrm>
          <a:prstGeom prst="rect">
            <a:avLst/>
          </a:prstGeom>
          <a:solidFill>
            <a:schemeClr val="accent6">
              <a:lumMod val="75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lang="en-US" sz="650" dirty="0">
                <a:solidFill>
                  <a:srgbClr val="FFFFFF"/>
                </a:solidFill>
                <a:latin typeface="IBM Plex Sans"/>
              </a:rPr>
              <a:t>Supplier / agent management</a:t>
            </a:r>
            <a:endParaRPr kumimoji="0" lang="en-US" sz="650" b="0" i="0" u="none" strike="noStrike" kern="1200" cap="none" spc="0" normalizeH="0" baseline="0" noProof="0" dirty="0">
              <a:ln>
                <a:noFill/>
              </a:ln>
              <a:solidFill>
                <a:srgbClr val="FFFFFF"/>
              </a:solidFill>
              <a:effectLst/>
              <a:uLnTx/>
              <a:uFillTx/>
              <a:latin typeface="IBM Plex Sans"/>
              <a:ea typeface="+mn-ea"/>
              <a:cs typeface="+mn-cs"/>
            </a:endParaRPr>
          </a:p>
        </p:txBody>
      </p:sp>
      <p:sp>
        <p:nvSpPr>
          <p:cNvPr id="27" name="TextBox 26">
            <a:extLst>
              <a:ext uri="{FF2B5EF4-FFF2-40B4-BE49-F238E27FC236}">
                <a16:creationId xmlns:a16="http://schemas.microsoft.com/office/drawing/2014/main" id="{5C2F9EF4-DD1F-A944-AB9B-487D4B7E2EFE}"/>
              </a:ext>
            </a:extLst>
          </p:cNvPr>
          <p:cNvSpPr txBox="1"/>
          <p:nvPr/>
        </p:nvSpPr>
        <p:spPr>
          <a:xfrm>
            <a:off x="3152967" y="1269600"/>
            <a:ext cx="685358"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Balance digital and virtual presence</a:t>
            </a:r>
          </a:p>
        </p:txBody>
      </p:sp>
      <p:sp>
        <p:nvSpPr>
          <p:cNvPr id="30" name="TextBox 29">
            <a:extLst>
              <a:ext uri="{FF2B5EF4-FFF2-40B4-BE49-F238E27FC236}">
                <a16:creationId xmlns:a16="http://schemas.microsoft.com/office/drawing/2014/main" id="{2FA594C7-5A68-4246-BFE9-E3751CFDBD3E}"/>
              </a:ext>
            </a:extLst>
          </p:cNvPr>
          <p:cNvSpPr txBox="1"/>
          <p:nvPr/>
        </p:nvSpPr>
        <p:spPr>
          <a:xfrm>
            <a:off x="80419" y="1952068"/>
            <a:ext cx="668090"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customer feedback and perception</a:t>
            </a:r>
          </a:p>
        </p:txBody>
      </p:sp>
      <p:sp>
        <p:nvSpPr>
          <p:cNvPr id="31" name="TextBox 30">
            <a:extLst>
              <a:ext uri="{FF2B5EF4-FFF2-40B4-BE49-F238E27FC236}">
                <a16:creationId xmlns:a16="http://schemas.microsoft.com/office/drawing/2014/main" id="{3EDD7D86-4FFD-5E41-977D-08B47E0342E1}"/>
              </a:ext>
            </a:extLst>
          </p:cNvPr>
          <p:cNvSpPr txBox="1"/>
          <p:nvPr/>
        </p:nvSpPr>
        <p:spPr>
          <a:xfrm>
            <a:off x="835514" y="1248176"/>
            <a:ext cx="668090"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Customer agents or support lacking capacity</a:t>
            </a:r>
          </a:p>
        </p:txBody>
      </p:sp>
      <p:sp>
        <p:nvSpPr>
          <p:cNvPr id="32" name="TextBox 31">
            <a:extLst>
              <a:ext uri="{FF2B5EF4-FFF2-40B4-BE49-F238E27FC236}">
                <a16:creationId xmlns:a16="http://schemas.microsoft.com/office/drawing/2014/main" id="{EA9A2FAE-1D1F-9C49-B773-E7B086959C29}"/>
              </a:ext>
            </a:extLst>
          </p:cNvPr>
          <p:cNvSpPr txBox="1"/>
          <p:nvPr/>
        </p:nvSpPr>
        <p:spPr>
          <a:xfrm>
            <a:off x="856529" y="1948246"/>
            <a:ext cx="647075" cy="595286"/>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Call times too long to resolve</a:t>
            </a:r>
          </a:p>
        </p:txBody>
      </p:sp>
      <p:sp>
        <p:nvSpPr>
          <p:cNvPr id="33" name="TextBox 32">
            <a:extLst>
              <a:ext uri="{FF2B5EF4-FFF2-40B4-BE49-F238E27FC236}">
                <a16:creationId xmlns:a16="http://schemas.microsoft.com/office/drawing/2014/main" id="{4619ED76-7616-6F48-817E-B4B2DAF20A3B}"/>
              </a:ext>
            </a:extLst>
          </p:cNvPr>
          <p:cNvSpPr txBox="1"/>
          <p:nvPr/>
        </p:nvSpPr>
        <p:spPr>
          <a:xfrm>
            <a:off x="1600246" y="1242833"/>
            <a:ext cx="612798"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Customer churns / poor net promoter score (NPS)</a:t>
            </a:r>
          </a:p>
        </p:txBody>
      </p:sp>
      <p:sp>
        <p:nvSpPr>
          <p:cNvPr id="34" name="TextBox 33">
            <a:extLst>
              <a:ext uri="{FF2B5EF4-FFF2-40B4-BE49-F238E27FC236}">
                <a16:creationId xmlns:a16="http://schemas.microsoft.com/office/drawing/2014/main" id="{14C7F8CA-3B48-A249-80CF-DBA7FAA628CF}"/>
              </a:ext>
            </a:extLst>
          </p:cNvPr>
          <p:cNvSpPr txBox="1"/>
          <p:nvPr/>
        </p:nvSpPr>
        <p:spPr>
          <a:xfrm>
            <a:off x="1620693" y="1936081"/>
            <a:ext cx="612798" cy="594121"/>
          </a:xfrm>
          <a:prstGeom prst="rect">
            <a:avLst/>
          </a:prstGeom>
          <a:solidFill>
            <a:srgbClr val="FFC000"/>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Cannot understand “real intent” of customers</a:t>
            </a:r>
          </a:p>
        </p:txBody>
      </p:sp>
      <p:sp>
        <p:nvSpPr>
          <p:cNvPr id="35" name="TextBox 34">
            <a:extLst>
              <a:ext uri="{FF2B5EF4-FFF2-40B4-BE49-F238E27FC236}">
                <a16:creationId xmlns:a16="http://schemas.microsoft.com/office/drawing/2014/main" id="{7438E053-6F89-0743-8023-EF32F9FA1668}"/>
              </a:ext>
            </a:extLst>
          </p:cNvPr>
          <p:cNvSpPr txBox="1"/>
          <p:nvPr/>
        </p:nvSpPr>
        <p:spPr>
          <a:xfrm>
            <a:off x="2375788" y="1952068"/>
            <a:ext cx="659056"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Meet staffing needs – drastic shifts </a:t>
            </a:r>
          </a:p>
        </p:txBody>
      </p:sp>
      <p:sp>
        <p:nvSpPr>
          <p:cNvPr id="36" name="TextBox 35">
            <a:extLst>
              <a:ext uri="{FF2B5EF4-FFF2-40B4-BE49-F238E27FC236}">
                <a16:creationId xmlns:a16="http://schemas.microsoft.com/office/drawing/2014/main" id="{A0533C83-2C9C-494E-8BDD-D832AA79330A}"/>
              </a:ext>
            </a:extLst>
          </p:cNvPr>
          <p:cNvSpPr txBox="1"/>
          <p:nvPr/>
        </p:nvSpPr>
        <p:spPr>
          <a:xfrm>
            <a:off x="3130918" y="1955970"/>
            <a:ext cx="726441" cy="586316"/>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Cancellations and returns due to Co19</a:t>
            </a:r>
          </a:p>
        </p:txBody>
      </p:sp>
      <p:sp>
        <p:nvSpPr>
          <p:cNvPr id="37" name="TextBox 36">
            <a:extLst>
              <a:ext uri="{FF2B5EF4-FFF2-40B4-BE49-F238E27FC236}">
                <a16:creationId xmlns:a16="http://schemas.microsoft.com/office/drawing/2014/main" id="{32F3DF47-FA86-CE44-A3B6-597588BF8369}"/>
              </a:ext>
            </a:extLst>
          </p:cNvPr>
          <p:cNvSpPr txBox="1"/>
          <p:nvPr/>
        </p:nvSpPr>
        <p:spPr>
          <a:xfrm>
            <a:off x="3907027" y="1261033"/>
            <a:ext cx="726440" cy="603675"/>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Refine customer comm and brand presence</a:t>
            </a:r>
          </a:p>
        </p:txBody>
      </p:sp>
      <p:sp>
        <p:nvSpPr>
          <p:cNvPr id="38" name="TextBox 37">
            <a:extLst>
              <a:ext uri="{FF2B5EF4-FFF2-40B4-BE49-F238E27FC236}">
                <a16:creationId xmlns:a16="http://schemas.microsoft.com/office/drawing/2014/main" id="{C43615C0-1F8C-0340-A5AF-FC4490BAA32B}"/>
              </a:ext>
            </a:extLst>
          </p:cNvPr>
          <p:cNvSpPr txBox="1"/>
          <p:nvPr/>
        </p:nvSpPr>
        <p:spPr>
          <a:xfrm>
            <a:off x="3907028" y="1946087"/>
            <a:ext cx="726440" cy="595906"/>
          </a:xfrm>
          <a:prstGeom prst="rect">
            <a:avLst/>
          </a:prstGeom>
          <a:solidFill>
            <a:schemeClr val="accent5">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Keep high value customers with financial struggles</a:t>
            </a:r>
          </a:p>
        </p:txBody>
      </p:sp>
      <p:sp>
        <p:nvSpPr>
          <p:cNvPr id="39" name="TextBox 38">
            <a:extLst>
              <a:ext uri="{FF2B5EF4-FFF2-40B4-BE49-F238E27FC236}">
                <a16:creationId xmlns:a16="http://schemas.microsoft.com/office/drawing/2014/main" id="{CD5C2805-8619-9D49-87C9-B06928DAC3E7}"/>
              </a:ext>
            </a:extLst>
          </p:cNvPr>
          <p:cNvSpPr txBox="1"/>
          <p:nvPr/>
        </p:nvSpPr>
        <p:spPr>
          <a:xfrm>
            <a:off x="4822137" y="1968629"/>
            <a:ext cx="679644" cy="561574"/>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Pricing/ campaign optimization</a:t>
            </a:r>
          </a:p>
        </p:txBody>
      </p:sp>
      <p:sp>
        <p:nvSpPr>
          <p:cNvPr id="40" name="TextBox 39">
            <a:extLst>
              <a:ext uri="{FF2B5EF4-FFF2-40B4-BE49-F238E27FC236}">
                <a16:creationId xmlns:a16="http://schemas.microsoft.com/office/drawing/2014/main" id="{5B94B9E3-BE5D-984E-AA00-6F17F3D7ECCC}"/>
              </a:ext>
            </a:extLst>
          </p:cNvPr>
          <p:cNvSpPr txBox="1"/>
          <p:nvPr/>
        </p:nvSpPr>
        <p:spPr>
          <a:xfrm>
            <a:off x="5548695" y="1273978"/>
            <a:ext cx="626861" cy="616827"/>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Create new services to meet new demand</a:t>
            </a:r>
          </a:p>
        </p:txBody>
      </p:sp>
      <p:sp>
        <p:nvSpPr>
          <p:cNvPr id="41" name="TextBox 40">
            <a:extLst>
              <a:ext uri="{FF2B5EF4-FFF2-40B4-BE49-F238E27FC236}">
                <a16:creationId xmlns:a16="http://schemas.microsoft.com/office/drawing/2014/main" id="{FFC41EF8-4286-864A-B37B-C72D5E3A2CF6}"/>
              </a:ext>
            </a:extLst>
          </p:cNvPr>
          <p:cNvSpPr txBox="1"/>
          <p:nvPr/>
        </p:nvSpPr>
        <p:spPr>
          <a:xfrm>
            <a:off x="7556440" y="2951705"/>
            <a:ext cx="685520" cy="563792"/>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Reskill and retrain staff, or bring new talent</a:t>
            </a:r>
          </a:p>
        </p:txBody>
      </p:sp>
      <p:sp>
        <p:nvSpPr>
          <p:cNvPr id="42" name="TextBox 41">
            <a:extLst>
              <a:ext uri="{FF2B5EF4-FFF2-40B4-BE49-F238E27FC236}">
                <a16:creationId xmlns:a16="http://schemas.microsoft.com/office/drawing/2014/main" id="{AAE4826E-CA0C-1149-AD67-9E5EEE46B6EE}"/>
              </a:ext>
            </a:extLst>
          </p:cNvPr>
          <p:cNvSpPr txBox="1"/>
          <p:nvPr/>
        </p:nvSpPr>
        <p:spPr>
          <a:xfrm>
            <a:off x="6715047" y="2951705"/>
            <a:ext cx="784838" cy="575548"/>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employee churns  / compensations</a:t>
            </a:r>
          </a:p>
        </p:txBody>
      </p:sp>
      <p:sp>
        <p:nvSpPr>
          <p:cNvPr id="43" name="TextBox 42">
            <a:extLst>
              <a:ext uri="{FF2B5EF4-FFF2-40B4-BE49-F238E27FC236}">
                <a16:creationId xmlns:a16="http://schemas.microsoft.com/office/drawing/2014/main" id="{99E63508-87C4-FD4B-9ABE-ECC66F8DE481}"/>
              </a:ext>
            </a:extLst>
          </p:cNvPr>
          <p:cNvSpPr txBox="1"/>
          <p:nvPr/>
        </p:nvSpPr>
        <p:spPr>
          <a:xfrm>
            <a:off x="3750015" y="2932730"/>
            <a:ext cx="655577" cy="575828"/>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Fortify cyber security</a:t>
            </a:r>
          </a:p>
        </p:txBody>
      </p:sp>
      <p:sp>
        <p:nvSpPr>
          <p:cNvPr id="44" name="TextBox 43">
            <a:extLst>
              <a:ext uri="{FF2B5EF4-FFF2-40B4-BE49-F238E27FC236}">
                <a16:creationId xmlns:a16="http://schemas.microsoft.com/office/drawing/2014/main" id="{5CA7DE55-9275-064F-800D-83D9EC817E17}"/>
              </a:ext>
            </a:extLst>
          </p:cNvPr>
          <p:cNvSpPr txBox="1"/>
          <p:nvPr/>
        </p:nvSpPr>
        <p:spPr>
          <a:xfrm>
            <a:off x="5265240" y="2981599"/>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Balance CAPEX and OPEX</a:t>
            </a:r>
          </a:p>
        </p:txBody>
      </p:sp>
      <p:sp>
        <p:nvSpPr>
          <p:cNvPr id="45" name="TextBox 44">
            <a:extLst>
              <a:ext uri="{FF2B5EF4-FFF2-40B4-BE49-F238E27FC236}">
                <a16:creationId xmlns:a16="http://schemas.microsoft.com/office/drawing/2014/main" id="{C6798E3A-3FA4-9D4A-BF07-F1F440AFE444}"/>
              </a:ext>
            </a:extLst>
          </p:cNvPr>
          <p:cNvSpPr txBox="1"/>
          <p:nvPr/>
        </p:nvSpPr>
        <p:spPr>
          <a:xfrm>
            <a:off x="5959357" y="2977057"/>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Balance sheet optimization</a:t>
            </a:r>
          </a:p>
        </p:txBody>
      </p:sp>
      <p:sp>
        <p:nvSpPr>
          <p:cNvPr id="46" name="TextBox 45">
            <a:extLst>
              <a:ext uri="{FF2B5EF4-FFF2-40B4-BE49-F238E27FC236}">
                <a16:creationId xmlns:a16="http://schemas.microsoft.com/office/drawing/2014/main" id="{496CF320-AC94-2448-A5FF-85A6CFE09637}"/>
              </a:ext>
            </a:extLst>
          </p:cNvPr>
          <p:cNvSpPr txBox="1"/>
          <p:nvPr/>
        </p:nvSpPr>
        <p:spPr>
          <a:xfrm>
            <a:off x="7556440" y="3581198"/>
            <a:ext cx="685520" cy="541949"/>
          </a:xfrm>
          <a:prstGeom prst="rect">
            <a:avLst/>
          </a:prstGeom>
          <a:solidFill>
            <a:schemeClr val="accent6">
              <a:lumMod val="60000"/>
              <a:lumOff val="4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Measure and improve staffing productivity</a:t>
            </a:r>
          </a:p>
        </p:txBody>
      </p:sp>
      <p:sp>
        <p:nvSpPr>
          <p:cNvPr id="48" name="TextBox 47">
            <a:extLst>
              <a:ext uri="{FF2B5EF4-FFF2-40B4-BE49-F238E27FC236}">
                <a16:creationId xmlns:a16="http://schemas.microsoft.com/office/drawing/2014/main" id="{75643013-BAC9-5A4A-8259-AAF92283CCCC}"/>
              </a:ext>
            </a:extLst>
          </p:cNvPr>
          <p:cNvSpPr txBox="1"/>
          <p:nvPr/>
        </p:nvSpPr>
        <p:spPr>
          <a:xfrm>
            <a:off x="8339773" y="2939639"/>
            <a:ext cx="681690" cy="563792"/>
          </a:xfrm>
          <a:prstGeom prst="rect">
            <a:avLst/>
          </a:prstGeom>
          <a:solidFill>
            <a:schemeClr val="accent6">
              <a:lumMod val="75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Managing partners profitably</a:t>
            </a:r>
          </a:p>
        </p:txBody>
      </p:sp>
      <p:sp>
        <p:nvSpPr>
          <p:cNvPr id="52" name="TextBox 51">
            <a:extLst>
              <a:ext uri="{FF2B5EF4-FFF2-40B4-BE49-F238E27FC236}">
                <a16:creationId xmlns:a16="http://schemas.microsoft.com/office/drawing/2014/main" id="{09B9785D-EBBD-8543-A04B-8C6B3D939B58}"/>
              </a:ext>
            </a:extLst>
          </p:cNvPr>
          <p:cNvSpPr txBox="1"/>
          <p:nvPr/>
        </p:nvSpPr>
        <p:spPr>
          <a:xfrm>
            <a:off x="843995" y="2915902"/>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Understand /meet local, state and federal mandates</a:t>
            </a:r>
          </a:p>
        </p:txBody>
      </p:sp>
      <p:sp>
        <p:nvSpPr>
          <p:cNvPr id="53" name="TextBox 52">
            <a:extLst>
              <a:ext uri="{FF2B5EF4-FFF2-40B4-BE49-F238E27FC236}">
                <a16:creationId xmlns:a16="http://schemas.microsoft.com/office/drawing/2014/main" id="{EDC40B9E-C7AF-A84B-9F24-9B33DF6F6FC2}"/>
              </a:ext>
            </a:extLst>
          </p:cNvPr>
          <p:cNvSpPr txBox="1"/>
          <p:nvPr/>
        </p:nvSpPr>
        <p:spPr>
          <a:xfrm>
            <a:off x="103064" y="3584813"/>
            <a:ext cx="622904" cy="523272"/>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Identify and manage evolving risks </a:t>
            </a:r>
          </a:p>
        </p:txBody>
      </p:sp>
      <p:sp>
        <p:nvSpPr>
          <p:cNvPr id="55" name="TextBox 54">
            <a:extLst>
              <a:ext uri="{FF2B5EF4-FFF2-40B4-BE49-F238E27FC236}">
                <a16:creationId xmlns:a16="http://schemas.microsoft.com/office/drawing/2014/main" id="{14982DE9-38AD-3C41-8012-F8AF642286A9}"/>
              </a:ext>
            </a:extLst>
          </p:cNvPr>
          <p:cNvSpPr txBox="1"/>
          <p:nvPr/>
        </p:nvSpPr>
        <p:spPr>
          <a:xfrm>
            <a:off x="4489927" y="3584458"/>
            <a:ext cx="742858"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physical / digital presence</a:t>
            </a:r>
          </a:p>
        </p:txBody>
      </p:sp>
      <p:sp>
        <p:nvSpPr>
          <p:cNvPr id="57" name="TextBox 56">
            <a:extLst>
              <a:ext uri="{FF2B5EF4-FFF2-40B4-BE49-F238E27FC236}">
                <a16:creationId xmlns:a16="http://schemas.microsoft.com/office/drawing/2014/main" id="{07F99088-73DC-8C42-B328-1CA79CA62993}"/>
              </a:ext>
            </a:extLst>
          </p:cNvPr>
          <p:cNvSpPr txBox="1"/>
          <p:nvPr/>
        </p:nvSpPr>
        <p:spPr>
          <a:xfrm>
            <a:off x="841702" y="3582291"/>
            <a:ext cx="639322" cy="523273"/>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Reputational and legal impact</a:t>
            </a:r>
          </a:p>
        </p:txBody>
      </p:sp>
      <p:sp>
        <p:nvSpPr>
          <p:cNvPr id="58" name="TextBox 57">
            <a:extLst>
              <a:ext uri="{FF2B5EF4-FFF2-40B4-BE49-F238E27FC236}">
                <a16:creationId xmlns:a16="http://schemas.microsoft.com/office/drawing/2014/main" id="{1FEE7BF7-7BA4-914D-82C4-FF3C37C87160}"/>
              </a:ext>
            </a:extLst>
          </p:cNvPr>
          <p:cNvSpPr txBox="1"/>
          <p:nvPr/>
        </p:nvSpPr>
        <p:spPr>
          <a:xfrm>
            <a:off x="3766229" y="3582291"/>
            <a:ext cx="636887" cy="546112"/>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Too many false negatives</a:t>
            </a:r>
          </a:p>
        </p:txBody>
      </p:sp>
      <p:sp>
        <p:nvSpPr>
          <p:cNvPr id="59" name="TextBox 58">
            <a:extLst>
              <a:ext uri="{FF2B5EF4-FFF2-40B4-BE49-F238E27FC236}">
                <a16:creationId xmlns:a16="http://schemas.microsoft.com/office/drawing/2014/main" id="{1F89F17C-7535-834A-81C6-DF5A3D6E8DC5}"/>
              </a:ext>
            </a:extLst>
          </p:cNvPr>
          <p:cNvSpPr txBox="1"/>
          <p:nvPr/>
        </p:nvSpPr>
        <p:spPr>
          <a:xfrm>
            <a:off x="3054561" y="3567433"/>
            <a:ext cx="648304" cy="575828"/>
          </a:xfrm>
          <a:prstGeom prst="rect">
            <a:avLst/>
          </a:prstGeom>
          <a:solidFill>
            <a:schemeClr val="accent3">
              <a:lumMod val="20000"/>
              <a:lumOff val="8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Too many false positives / alerts</a:t>
            </a:r>
          </a:p>
        </p:txBody>
      </p:sp>
      <p:sp>
        <p:nvSpPr>
          <p:cNvPr id="61" name="TextBox 60">
            <a:extLst>
              <a:ext uri="{FF2B5EF4-FFF2-40B4-BE49-F238E27FC236}">
                <a16:creationId xmlns:a16="http://schemas.microsoft.com/office/drawing/2014/main" id="{AD528864-98E8-CA43-9BA8-560BE8A29A5A}"/>
              </a:ext>
            </a:extLst>
          </p:cNvPr>
          <p:cNvSpPr txBox="1"/>
          <p:nvPr/>
        </p:nvSpPr>
        <p:spPr>
          <a:xfrm>
            <a:off x="5544092" y="1964278"/>
            <a:ext cx="626861" cy="561574"/>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Accelerate digital insurance /balance physical</a:t>
            </a:r>
          </a:p>
        </p:txBody>
      </p:sp>
      <p:sp>
        <p:nvSpPr>
          <p:cNvPr id="62" name="TextBox 61">
            <a:extLst>
              <a:ext uri="{FF2B5EF4-FFF2-40B4-BE49-F238E27FC236}">
                <a16:creationId xmlns:a16="http://schemas.microsoft.com/office/drawing/2014/main" id="{57772FB0-3A47-8B4C-9CD6-C46FCE41ADF3}"/>
              </a:ext>
            </a:extLst>
          </p:cNvPr>
          <p:cNvSpPr txBox="1"/>
          <p:nvPr/>
        </p:nvSpPr>
        <p:spPr>
          <a:xfrm>
            <a:off x="6226450" y="1266339"/>
            <a:ext cx="650219"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Optimize insurance offers</a:t>
            </a:r>
          </a:p>
        </p:txBody>
      </p:sp>
      <p:sp>
        <p:nvSpPr>
          <p:cNvPr id="63" name="TextBox 62">
            <a:extLst>
              <a:ext uri="{FF2B5EF4-FFF2-40B4-BE49-F238E27FC236}">
                <a16:creationId xmlns:a16="http://schemas.microsoft.com/office/drawing/2014/main" id="{AB0A11F5-7ED8-204C-B82B-322190D6F67F}"/>
              </a:ext>
            </a:extLst>
          </p:cNvPr>
          <p:cNvSpPr txBox="1"/>
          <p:nvPr/>
        </p:nvSpPr>
        <p:spPr>
          <a:xfrm>
            <a:off x="6238128" y="1947999"/>
            <a:ext cx="626861" cy="586617"/>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Credit offering at the right risk levels</a:t>
            </a:r>
          </a:p>
        </p:txBody>
      </p:sp>
      <p:sp>
        <p:nvSpPr>
          <p:cNvPr id="64" name="TextBox 63">
            <a:extLst>
              <a:ext uri="{FF2B5EF4-FFF2-40B4-BE49-F238E27FC236}">
                <a16:creationId xmlns:a16="http://schemas.microsoft.com/office/drawing/2014/main" id="{3EC79A60-40D2-2D47-BDE9-7DBF959DEB85}"/>
              </a:ext>
            </a:extLst>
          </p:cNvPr>
          <p:cNvSpPr txBox="1"/>
          <p:nvPr/>
        </p:nvSpPr>
        <p:spPr>
          <a:xfrm>
            <a:off x="1563328" y="2908287"/>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Measure and mitigate AI  model risks</a:t>
            </a:r>
          </a:p>
        </p:txBody>
      </p:sp>
      <p:sp>
        <p:nvSpPr>
          <p:cNvPr id="65" name="TextBox 64">
            <a:extLst>
              <a:ext uri="{FF2B5EF4-FFF2-40B4-BE49-F238E27FC236}">
                <a16:creationId xmlns:a16="http://schemas.microsoft.com/office/drawing/2014/main" id="{C2B94029-F890-B941-83E2-C3624C3DAEDA}"/>
              </a:ext>
            </a:extLst>
          </p:cNvPr>
          <p:cNvSpPr txBox="1"/>
          <p:nvPr/>
        </p:nvSpPr>
        <p:spPr>
          <a:xfrm>
            <a:off x="5273050" y="3581717"/>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assets and liability</a:t>
            </a:r>
          </a:p>
        </p:txBody>
      </p:sp>
      <p:sp>
        <p:nvSpPr>
          <p:cNvPr id="66" name="TextBox 65">
            <a:extLst>
              <a:ext uri="{FF2B5EF4-FFF2-40B4-BE49-F238E27FC236}">
                <a16:creationId xmlns:a16="http://schemas.microsoft.com/office/drawing/2014/main" id="{14B1A39C-1AE4-124A-92C0-74C3F7F1C75D}"/>
              </a:ext>
            </a:extLst>
          </p:cNvPr>
          <p:cNvSpPr txBox="1"/>
          <p:nvPr/>
        </p:nvSpPr>
        <p:spPr>
          <a:xfrm>
            <a:off x="5969969" y="3574364"/>
            <a:ext cx="655577" cy="546111"/>
          </a:xfrm>
          <a:prstGeom prst="rect">
            <a:avLst/>
          </a:prstGeom>
          <a:solidFill>
            <a:srgbClr val="0F62FE"/>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Manage multiple insurance offers</a:t>
            </a:r>
          </a:p>
        </p:txBody>
      </p:sp>
      <p:sp>
        <p:nvSpPr>
          <p:cNvPr id="67" name="TextBox 66">
            <a:extLst>
              <a:ext uri="{FF2B5EF4-FFF2-40B4-BE49-F238E27FC236}">
                <a16:creationId xmlns:a16="http://schemas.microsoft.com/office/drawing/2014/main" id="{487741ED-40D7-8D40-91ED-919999F400B8}"/>
              </a:ext>
            </a:extLst>
          </p:cNvPr>
          <p:cNvSpPr txBox="1"/>
          <p:nvPr/>
        </p:nvSpPr>
        <p:spPr>
          <a:xfrm>
            <a:off x="1564214" y="3582291"/>
            <a:ext cx="639322" cy="53148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Improve governance posture</a:t>
            </a:r>
          </a:p>
        </p:txBody>
      </p:sp>
      <p:sp>
        <p:nvSpPr>
          <p:cNvPr id="68" name="TextBox 67">
            <a:extLst>
              <a:ext uri="{FF2B5EF4-FFF2-40B4-BE49-F238E27FC236}">
                <a16:creationId xmlns:a16="http://schemas.microsoft.com/office/drawing/2014/main" id="{336F35E7-973A-864C-9119-F2B9C9347D73}"/>
              </a:ext>
            </a:extLst>
          </p:cNvPr>
          <p:cNvSpPr txBox="1"/>
          <p:nvPr/>
        </p:nvSpPr>
        <p:spPr>
          <a:xfrm>
            <a:off x="6952756" y="1254158"/>
            <a:ext cx="650219"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New offers with better coordination of parties</a:t>
            </a:r>
          </a:p>
        </p:txBody>
      </p:sp>
      <p:sp>
        <p:nvSpPr>
          <p:cNvPr id="69" name="TextBox 68">
            <a:extLst>
              <a:ext uri="{FF2B5EF4-FFF2-40B4-BE49-F238E27FC236}">
                <a16:creationId xmlns:a16="http://schemas.microsoft.com/office/drawing/2014/main" id="{C7D93354-8886-9F49-93E0-1D1091E3CDE5}"/>
              </a:ext>
            </a:extLst>
          </p:cNvPr>
          <p:cNvSpPr txBox="1"/>
          <p:nvPr/>
        </p:nvSpPr>
        <p:spPr>
          <a:xfrm>
            <a:off x="6932164" y="1930480"/>
            <a:ext cx="650219"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Manage claims and roadside assistance</a:t>
            </a:r>
          </a:p>
        </p:txBody>
      </p:sp>
      <p:sp>
        <p:nvSpPr>
          <p:cNvPr id="70" name="TextBox 69">
            <a:extLst>
              <a:ext uri="{FF2B5EF4-FFF2-40B4-BE49-F238E27FC236}">
                <a16:creationId xmlns:a16="http://schemas.microsoft.com/office/drawing/2014/main" id="{93E949B6-69DB-0843-A046-293822BEFFD2}"/>
              </a:ext>
            </a:extLst>
          </p:cNvPr>
          <p:cNvSpPr txBox="1"/>
          <p:nvPr/>
        </p:nvSpPr>
        <p:spPr>
          <a:xfrm>
            <a:off x="2279125" y="2910315"/>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Quantify  and mitigate other risk</a:t>
            </a:r>
          </a:p>
        </p:txBody>
      </p:sp>
      <p:sp>
        <p:nvSpPr>
          <p:cNvPr id="71" name="TextBox 70">
            <a:extLst>
              <a:ext uri="{FF2B5EF4-FFF2-40B4-BE49-F238E27FC236}">
                <a16:creationId xmlns:a16="http://schemas.microsoft.com/office/drawing/2014/main" id="{623B9942-0CE6-294E-BE3A-B62455F4350F}"/>
              </a:ext>
            </a:extLst>
          </p:cNvPr>
          <p:cNvSpPr txBox="1"/>
          <p:nvPr/>
        </p:nvSpPr>
        <p:spPr>
          <a:xfrm>
            <a:off x="2279125" y="3553759"/>
            <a:ext cx="639322" cy="583779"/>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IBM Plex Sans"/>
                <a:ea typeface="+mn-ea"/>
                <a:cs typeface="+mn-cs"/>
              </a:rPr>
              <a:t>Incorporate evolving risks into operations</a:t>
            </a:r>
          </a:p>
        </p:txBody>
      </p:sp>
      <p:sp>
        <p:nvSpPr>
          <p:cNvPr id="72" name="TextBox 71">
            <a:extLst>
              <a:ext uri="{FF2B5EF4-FFF2-40B4-BE49-F238E27FC236}">
                <a16:creationId xmlns:a16="http://schemas.microsoft.com/office/drawing/2014/main" id="{A911DC0C-A644-E440-B9C3-1751B9CB05FC}"/>
              </a:ext>
            </a:extLst>
          </p:cNvPr>
          <p:cNvSpPr txBox="1"/>
          <p:nvPr/>
        </p:nvSpPr>
        <p:spPr>
          <a:xfrm>
            <a:off x="7662196" y="1254159"/>
            <a:ext cx="685520"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Insurance portfolio management / rebalancing</a:t>
            </a:r>
          </a:p>
        </p:txBody>
      </p:sp>
      <p:sp>
        <p:nvSpPr>
          <p:cNvPr id="73" name="TextBox 72">
            <a:extLst>
              <a:ext uri="{FF2B5EF4-FFF2-40B4-BE49-F238E27FC236}">
                <a16:creationId xmlns:a16="http://schemas.microsoft.com/office/drawing/2014/main" id="{13FF2425-DE3A-9A4C-ADC7-3FCA0585D061}"/>
              </a:ext>
            </a:extLst>
          </p:cNvPr>
          <p:cNvSpPr txBox="1"/>
          <p:nvPr/>
        </p:nvSpPr>
        <p:spPr>
          <a:xfrm>
            <a:off x="7678705" y="1937338"/>
            <a:ext cx="685520" cy="597331"/>
          </a:xfrm>
          <a:prstGeom prst="rect">
            <a:avLst/>
          </a:prstGeom>
          <a:solidFill>
            <a:schemeClr val="tx2">
              <a:lumMod val="90000"/>
            </a:schemeClr>
          </a:solidFill>
        </p:spPr>
        <p:txBody>
          <a:bodyPr wrap="square" rtlCol="0" anchor="ctr">
            <a:no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000000"/>
                </a:solidFill>
                <a:effectLst/>
                <a:uLnTx/>
                <a:uFillTx/>
                <a:latin typeface="IBM Plex Sans"/>
                <a:ea typeface="+mn-ea"/>
                <a:cs typeface="+mn-cs"/>
              </a:rPr>
              <a:t>Optimize digital / physical services</a:t>
            </a:r>
          </a:p>
        </p:txBody>
      </p:sp>
      <p:sp>
        <p:nvSpPr>
          <p:cNvPr id="83" name="TextBox 82">
            <a:extLst>
              <a:ext uri="{FF2B5EF4-FFF2-40B4-BE49-F238E27FC236}">
                <a16:creationId xmlns:a16="http://schemas.microsoft.com/office/drawing/2014/main" id="{E4727012-7B33-5649-A87D-EF87163F03EB}"/>
              </a:ext>
            </a:extLst>
          </p:cNvPr>
          <p:cNvSpPr txBox="1"/>
          <p:nvPr/>
        </p:nvSpPr>
        <p:spPr>
          <a:xfrm>
            <a:off x="1100899" y="4161296"/>
            <a:ext cx="2299580" cy="261610"/>
          </a:xfrm>
          <a:prstGeom prst="rect">
            <a:avLst/>
          </a:prstGeom>
          <a:noFill/>
          <a:ln>
            <a:noFill/>
          </a:ln>
        </p:spPr>
        <p:txBody>
          <a:bodyPr wrap="square" rtlCol="0" anchor="ctr">
            <a:spAutoFit/>
          </a:bodyPr>
          <a:lstStyle/>
          <a:p>
            <a:pPr algn="ctr"/>
            <a:r>
              <a:rPr lang="en-US" sz="1050" dirty="0">
                <a:solidFill>
                  <a:schemeClr val="accent2">
                    <a:lumMod val="60000"/>
                    <a:lumOff val="40000"/>
                  </a:schemeClr>
                </a:solidFill>
              </a:rPr>
              <a:t>Data, AI and cloud readiness</a:t>
            </a:r>
          </a:p>
        </p:txBody>
      </p:sp>
      <p:sp>
        <p:nvSpPr>
          <p:cNvPr id="84" name="TextBox 83">
            <a:extLst>
              <a:ext uri="{FF2B5EF4-FFF2-40B4-BE49-F238E27FC236}">
                <a16:creationId xmlns:a16="http://schemas.microsoft.com/office/drawing/2014/main" id="{F5FCE3B1-45E5-D748-9341-6517B55A4A86}"/>
              </a:ext>
            </a:extLst>
          </p:cNvPr>
          <p:cNvSpPr txBox="1"/>
          <p:nvPr/>
        </p:nvSpPr>
        <p:spPr>
          <a:xfrm>
            <a:off x="102029" y="4365924"/>
            <a:ext cx="646480" cy="608535"/>
          </a:xfrm>
          <a:prstGeom prst="rect">
            <a:avLst/>
          </a:prstGeom>
          <a:solidFill>
            <a:schemeClr val="accent3">
              <a:lumMod val="40000"/>
              <a:lumOff val="60000"/>
            </a:schemeClr>
          </a:solidFill>
        </p:spPr>
        <p:txBody>
          <a:bodyPr wrap="square" rtlCol="0" anchor="ctr">
            <a:noAutofit/>
          </a:bodyPr>
          <a:lstStyle/>
          <a:p>
            <a:pPr algn="ctr"/>
            <a:r>
              <a:rPr lang="en-US" sz="650" dirty="0"/>
              <a:t>Unable to access requisite data</a:t>
            </a:r>
          </a:p>
        </p:txBody>
      </p:sp>
      <p:sp>
        <p:nvSpPr>
          <p:cNvPr id="85" name="TextBox 84">
            <a:extLst>
              <a:ext uri="{FF2B5EF4-FFF2-40B4-BE49-F238E27FC236}">
                <a16:creationId xmlns:a16="http://schemas.microsoft.com/office/drawing/2014/main" id="{8ED8F9FC-A284-FD48-8AD0-A7D0CC2B1890}"/>
              </a:ext>
            </a:extLst>
          </p:cNvPr>
          <p:cNvSpPr txBox="1"/>
          <p:nvPr/>
        </p:nvSpPr>
        <p:spPr>
          <a:xfrm>
            <a:off x="846287" y="4370559"/>
            <a:ext cx="634737" cy="608535"/>
          </a:xfrm>
          <a:prstGeom prst="rect">
            <a:avLst/>
          </a:prstGeom>
          <a:solidFill>
            <a:schemeClr val="accent3">
              <a:lumMod val="40000"/>
              <a:lumOff val="60000"/>
            </a:schemeClr>
          </a:solidFill>
        </p:spPr>
        <p:txBody>
          <a:bodyPr wrap="square" rtlCol="0" anchor="ctr">
            <a:noAutofit/>
          </a:bodyPr>
          <a:lstStyle/>
          <a:p>
            <a:pPr algn="ctr"/>
            <a:r>
              <a:rPr lang="en-US" sz="650" dirty="0"/>
              <a:t>Need to bring in new high value data sources</a:t>
            </a:r>
          </a:p>
        </p:txBody>
      </p:sp>
      <p:sp>
        <p:nvSpPr>
          <p:cNvPr id="86" name="TextBox 85">
            <a:extLst>
              <a:ext uri="{FF2B5EF4-FFF2-40B4-BE49-F238E27FC236}">
                <a16:creationId xmlns:a16="http://schemas.microsoft.com/office/drawing/2014/main" id="{54D9ECD3-6E5C-DD4A-A8E8-2EC1DA75251A}"/>
              </a:ext>
            </a:extLst>
          </p:cNvPr>
          <p:cNvSpPr txBox="1"/>
          <p:nvPr/>
        </p:nvSpPr>
        <p:spPr>
          <a:xfrm>
            <a:off x="5906400" y="4121538"/>
            <a:ext cx="2299580" cy="261610"/>
          </a:xfrm>
          <a:prstGeom prst="rect">
            <a:avLst/>
          </a:prstGeom>
          <a:noFill/>
          <a:ln>
            <a:noFill/>
          </a:ln>
        </p:spPr>
        <p:txBody>
          <a:bodyPr wrap="square" rtlCol="0" anchor="ctr">
            <a:spAutoFit/>
          </a:bodyPr>
          <a:lstStyle/>
          <a:p>
            <a:pPr algn="ctr"/>
            <a:r>
              <a:rPr lang="en-US" sz="1050" dirty="0">
                <a:solidFill>
                  <a:srgbClr val="FF0000"/>
                </a:solidFill>
              </a:rPr>
              <a:t>Strategic planning</a:t>
            </a:r>
          </a:p>
        </p:txBody>
      </p:sp>
      <p:sp>
        <p:nvSpPr>
          <p:cNvPr id="87" name="TextBox 86">
            <a:extLst>
              <a:ext uri="{FF2B5EF4-FFF2-40B4-BE49-F238E27FC236}">
                <a16:creationId xmlns:a16="http://schemas.microsoft.com/office/drawing/2014/main" id="{3EB680B3-1251-FE4D-B0EC-61AAD649CC87}"/>
              </a:ext>
            </a:extLst>
          </p:cNvPr>
          <p:cNvSpPr txBox="1"/>
          <p:nvPr/>
        </p:nvSpPr>
        <p:spPr>
          <a:xfrm>
            <a:off x="5013471" y="4386716"/>
            <a:ext cx="738328" cy="608535"/>
          </a:xfrm>
          <a:prstGeom prst="rect">
            <a:avLst/>
          </a:prstGeom>
          <a:solidFill>
            <a:srgbClr val="FF0000"/>
          </a:solidFill>
        </p:spPr>
        <p:txBody>
          <a:bodyPr wrap="square" rtlCol="0" anchor="ctr">
            <a:noAutofit/>
          </a:bodyPr>
          <a:lstStyle/>
          <a:p>
            <a:pPr algn="ctr"/>
            <a:r>
              <a:rPr lang="en-US" sz="650" dirty="0">
                <a:solidFill>
                  <a:schemeClr val="bg2"/>
                </a:solidFill>
              </a:rPr>
              <a:t>Improve forecasting methodology </a:t>
            </a:r>
          </a:p>
        </p:txBody>
      </p:sp>
      <p:sp>
        <p:nvSpPr>
          <p:cNvPr id="88" name="TextBox 87">
            <a:extLst>
              <a:ext uri="{FF2B5EF4-FFF2-40B4-BE49-F238E27FC236}">
                <a16:creationId xmlns:a16="http://schemas.microsoft.com/office/drawing/2014/main" id="{0D695B9D-ABF3-1143-9352-6D5A218A120F}"/>
              </a:ext>
            </a:extLst>
          </p:cNvPr>
          <p:cNvSpPr txBox="1"/>
          <p:nvPr/>
        </p:nvSpPr>
        <p:spPr>
          <a:xfrm>
            <a:off x="8331207" y="4356136"/>
            <a:ext cx="738328" cy="608535"/>
          </a:xfrm>
          <a:prstGeom prst="rect">
            <a:avLst/>
          </a:prstGeom>
          <a:solidFill>
            <a:srgbClr val="FF0000"/>
          </a:solidFill>
        </p:spPr>
        <p:txBody>
          <a:bodyPr wrap="square" rtlCol="0" anchor="ctr">
            <a:noAutofit/>
          </a:bodyPr>
          <a:lstStyle/>
          <a:p>
            <a:pPr algn="ctr"/>
            <a:r>
              <a:rPr lang="en-US" sz="650" dirty="0">
                <a:solidFill>
                  <a:schemeClr val="bg2"/>
                </a:solidFill>
              </a:rPr>
              <a:t>Build technology roadmap</a:t>
            </a:r>
          </a:p>
        </p:txBody>
      </p:sp>
      <p:sp>
        <p:nvSpPr>
          <p:cNvPr id="89" name="TextBox 88">
            <a:extLst>
              <a:ext uri="{FF2B5EF4-FFF2-40B4-BE49-F238E27FC236}">
                <a16:creationId xmlns:a16="http://schemas.microsoft.com/office/drawing/2014/main" id="{79865356-F2BF-A54F-9E7B-1BEB0D0C0ACB}"/>
              </a:ext>
            </a:extLst>
          </p:cNvPr>
          <p:cNvSpPr txBox="1"/>
          <p:nvPr/>
        </p:nvSpPr>
        <p:spPr>
          <a:xfrm>
            <a:off x="5837517" y="4364281"/>
            <a:ext cx="738328" cy="608535"/>
          </a:xfrm>
          <a:prstGeom prst="rect">
            <a:avLst/>
          </a:prstGeom>
          <a:solidFill>
            <a:srgbClr val="FF0000"/>
          </a:solidFill>
        </p:spPr>
        <p:txBody>
          <a:bodyPr wrap="square" rtlCol="0" anchor="ctr">
            <a:noAutofit/>
          </a:bodyPr>
          <a:lstStyle/>
          <a:p>
            <a:pPr algn="ctr"/>
            <a:r>
              <a:rPr lang="en-US" sz="650" dirty="0">
                <a:solidFill>
                  <a:schemeClr val="bg2"/>
                </a:solidFill>
              </a:rPr>
              <a:t>Reevaluate and modernize business processes</a:t>
            </a:r>
          </a:p>
        </p:txBody>
      </p:sp>
      <p:sp>
        <p:nvSpPr>
          <p:cNvPr id="90" name="TextBox 89">
            <a:extLst>
              <a:ext uri="{FF2B5EF4-FFF2-40B4-BE49-F238E27FC236}">
                <a16:creationId xmlns:a16="http://schemas.microsoft.com/office/drawing/2014/main" id="{6B72D6F3-4652-1D40-BD19-72632F825390}"/>
              </a:ext>
            </a:extLst>
          </p:cNvPr>
          <p:cNvSpPr txBox="1"/>
          <p:nvPr/>
        </p:nvSpPr>
        <p:spPr>
          <a:xfrm>
            <a:off x="1553534" y="4382070"/>
            <a:ext cx="609612" cy="592389"/>
          </a:xfrm>
          <a:prstGeom prst="rect">
            <a:avLst/>
          </a:prstGeom>
          <a:solidFill>
            <a:schemeClr val="accent3">
              <a:lumMod val="40000"/>
              <a:lumOff val="60000"/>
            </a:schemeClr>
          </a:solidFill>
        </p:spPr>
        <p:txBody>
          <a:bodyPr wrap="square" rtlCol="0" anchor="ctr">
            <a:noAutofit/>
          </a:bodyPr>
          <a:lstStyle/>
          <a:p>
            <a:pPr algn="ctr"/>
            <a:r>
              <a:rPr lang="en-US" sz="650" dirty="0"/>
              <a:t>Governance and security</a:t>
            </a:r>
          </a:p>
        </p:txBody>
      </p:sp>
      <p:sp>
        <p:nvSpPr>
          <p:cNvPr id="91" name="TextBox 90">
            <a:extLst>
              <a:ext uri="{FF2B5EF4-FFF2-40B4-BE49-F238E27FC236}">
                <a16:creationId xmlns:a16="http://schemas.microsoft.com/office/drawing/2014/main" id="{D9189ED8-5CB6-D94B-A03D-86DA8DA494F3}"/>
              </a:ext>
            </a:extLst>
          </p:cNvPr>
          <p:cNvSpPr txBox="1"/>
          <p:nvPr/>
        </p:nvSpPr>
        <p:spPr>
          <a:xfrm>
            <a:off x="2233491" y="4365924"/>
            <a:ext cx="616661" cy="608535"/>
          </a:xfrm>
          <a:prstGeom prst="rect">
            <a:avLst/>
          </a:prstGeom>
          <a:solidFill>
            <a:schemeClr val="accent3">
              <a:lumMod val="40000"/>
              <a:lumOff val="60000"/>
            </a:schemeClr>
          </a:solidFill>
        </p:spPr>
        <p:txBody>
          <a:bodyPr wrap="square" rtlCol="0" anchor="ctr">
            <a:noAutofit/>
          </a:bodyPr>
          <a:lstStyle/>
          <a:p>
            <a:pPr algn="ctr"/>
            <a:r>
              <a:rPr lang="en-US" sz="650" dirty="0"/>
              <a:t>Scale and resiliency</a:t>
            </a:r>
          </a:p>
        </p:txBody>
      </p:sp>
      <p:sp>
        <p:nvSpPr>
          <p:cNvPr id="92" name="TextBox 91">
            <a:extLst>
              <a:ext uri="{FF2B5EF4-FFF2-40B4-BE49-F238E27FC236}">
                <a16:creationId xmlns:a16="http://schemas.microsoft.com/office/drawing/2014/main" id="{DA2A5991-D071-D941-BED5-BF027CAE147B}"/>
              </a:ext>
            </a:extLst>
          </p:cNvPr>
          <p:cNvSpPr txBox="1"/>
          <p:nvPr/>
        </p:nvSpPr>
        <p:spPr>
          <a:xfrm>
            <a:off x="2947042" y="4375710"/>
            <a:ext cx="655577" cy="588961"/>
          </a:xfrm>
          <a:prstGeom prst="rect">
            <a:avLst/>
          </a:prstGeom>
          <a:solidFill>
            <a:schemeClr val="accent3">
              <a:lumMod val="40000"/>
              <a:lumOff val="60000"/>
            </a:schemeClr>
          </a:solidFill>
        </p:spPr>
        <p:txBody>
          <a:bodyPr wrap="square" rtlCol="0" anchor="ctr">
            <a:noAutofit/>
          </a:bodyPr>
          <a:lstStyle/>
          <a:p>
            <a:pPr algn="ctr"/>
            <a:r>
              <a:rPr lang="en-US" sz="650" dirty="0"/>
              <a:t>Workload portability across multiple clouds</a:t>
            </a:r>
          </a:p>
        </p:txBody>
      </p:sp>
      <p:sp>
        <p:nvSpPr>
          <p:cNvPr id="93" name="TextBox 92">
            <a:extLst>
              <a:ext uri="{FF2B5EF4-FFF2-40B4-BE49-F238E27FC236}">
                <a16:creationId xmlns:a16="http://schemas.microsoft.com/office/drawing/2014/main" id="{55606513-0144-8646-895B-C0C1BF8A25BA}"/>
              </a:ext>
            </a:extLst>
          </p:cNvPr>
          <p:cNvSpPr txBox="1"/>
          <p:nvPr/>
        </p:nvSpPr>
        <p:spPr>
          <a:xfrm>
            <a:off x="3708640" y="4365922"/>
            <a:ext cx="738328" cy="608535"/>
          </a:xfrm>
          <a:prstGeom prst="rect">
            <a:avLst/>
          </a:prstGeom>
          <a:solidFill>
            <a:schemeClr val="accent3">
              <a:lumMod val="40000"/>
              <a:lumOff val="60000"/>
            </a:schemeClr>
          </a:solidFill>
        </p:spPr>
        <p:txBody>
          <a:bodyPr wrap="square" rtlCol="0" anchor="ctr">
            <a:noAutofit/>
          </a:bodyPr>
          <a:lstStyle/>
          <a:p>
            <a:pPr algn="ctr"/>
            <a:r>
              <a:rPr lang="en-US" sz="650" dirty="0"/>
              <a:t>Ease of integration with partner ecosystems</a:t>
            </a:r>
          </a:p>
        </p:txBody>
      </p:sp>
      <p:sp>
        <p:nvSpPr>
          <p:cNvPr id="94" name="TextBox 93">
            <a:extLst>
              <a:ext uri="{FF2B5EF4-FFF2-40B4-BE49-F238E27FC236}">
                <a16:creationId xmlns:a16="http://schemas.microsoft.com/office/drawing/2014/main" id="{606596A2-4837-6842-91E8-E17CD552478B}"/>
              </a:ext>
            </a:extLst>
          </p:cNvPr>
          <p:cNvSpPr txBox="1"/>
          <p:nvPr/>
        </p:nvSpPr>
        <p:spPr>
          <a:xfrm>
            <a:off x="6661563" y="4383613"/>
            <a:ext cx="738328" cy="581638"/>
          </a:xfrm>
          <a:prstGeom prst="rect">
            <a:avLst/>
          </a:prstGeom>
          <a:solidFill>
            <a:srgbClr val="FF0000"/>
          </a:solidFill>
        </p:spPr>
        <p:txBody>
          <a:bodyPr wrap="square" rtlCol="0" anchor="ctr">
            <a:noAutofit/>
          </a:bodyPr>
          <a:lstStyle/>
          <a:p>
            <a:pPr algn="ctr"/>
            <a:r>
              <a:rPr lang="en-US" sz="650" dirty="0">
                <a:solidFill>
                  <a:schemeClr val="bg2"/>
                </a:solidFill>
              </a:rPr>
              <a:t>Decide on old debts and loans</a:t>
            </a:r>
          </a:p>
        </p:txBody>
      </p:sp>
      <p:sp>
        <p:nvSpPr>
          <p:cNvPr id="95" name="TextBox 94">
            <a:extLst>
              <a:ext uri="{FF2B5EF4-FFF2-40B4-BE49-F238E27FC236}">
                <a16:creationId xmlns:a16="http://schemas.microsoft.com/office/drawing/2014/main" id="{19482EAE-4D1A-BE4D-85AF-18B59C856D75}"/>
              </a:ext>
            </a:extLst>
          </p:cNvPr>
          <p:cNvSpPr txBox="1"/>
          <p:nvPr/>
        </p:nvSpPr>
        <p:spPr>
          <a:xfrm>
            <a:off x="7507161" y="4369584"/>
            <a:ext cx="738328" cy="581638"/>
          </a:xfrm>
          <a:prstGeom prst="rect">
            <a:avLst/>
          </a:prstGeom>
          <a:solidFill>
            <a:srgbClr val="FF0000"/>
          </a:solidFill>
        </p:spPr>
        <p:txBody>
          <a:bodyPr wrap="square" rtlCol="0" anchor="ctr">
            <a:noAutofit/>
          </a:bodyPr>
          <a:lstStyle/>
          <a:p>
            <a:pPr algn="ctr"/>
            <a:r>
              <a:rPr lang="en-US" sz="650" dirty="0">
                <a:solidFill>
                  <a:schemeClr val="bg2"/>
                </a:solidFill>
              </a:rPr>
              <a:t>Assess talent strategy</a:t>
            </a:r>
          </a:p>
        </p:txBody>
      </p:sp>
    </p:spTree>
    <p:extLst>
      <p:ext uri="{BB962C8B-B14F-4D97-AF65-F5344CB8AC3E}">
        <p14:creationId xmlns:p14="http://schemas.microsoft.com/office/powerpoint/2010/main" val="219646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6" name="Title 4">
            <a:extLst>
              <a:ext uri="{FF2B5EF4-FFF2-40B4-BE49-F238E27FC236}">
                <a16:creationId xmlns:a16="http://schemas.microsoft.com/office/drawing/2014/main" id="{9D96F68C-771B-F148-819D-3A933C1C628F}"/>
              </a:ext>
            </a:extLst>
          </p:cNvPr>
          <p:cNvSpPr txBox="1">
            <a:spLocks/>
          </p:cNvSpPr>
          <p:nvPr/>
        </p:nvSpPr>
        <p:spPr>
          <a:xfrm>
            <a:off x="289711" y="101990"/>
            <a:ext cx="8564578" cy="550221"/>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defTabSz="171446">
              <a:defRPr/>
            </a:pPr>
            <a:r>
              <a:rPr lang="en-US" sz="2000" b="1" dirty="0">
                <a:gradFill flip="none" rotWithShape="1">
                  <a:gsLst>
                    <a:gs pos="81000">
                      <a:srgbClr val="BB8EFF"/>
                    </a:gs>
                    <a:gs pos="0">
                      <a:srgbClr val="0064FF"/>
                    </a:gs>
                    <a:gs pos="55000">
                      <a:srgbClr val="9B77D7"/>
                    </a:gs>
                  </a:gsLst>
                  <a:lin ang="0" scaled="1"/>
                  <a:tileRect/>
                </a:gradFill>
              </a:rPr>
              <a:t>Exercise 1</a:t>
            </a:r>
          </a:p>
          <a:p>
            <a:pPr defTabSz="171446">
              <a:defRPr/>
            </a:pPr>
            <a:r>
              <a:rPr lang="en-US" sz="2000" b="1" dirty="0">
                <a:latin typeface="IBM Plex Sans" panose="020B0503050000000000" pitchFamily="34" charset="77"/>
              </a:rPr>
              <a:t>[GENERAL] What are your top pain points for your business? ( 7 min)</a:t>
            </a:r>
            <a:endParaRPr lang="en-US" sz="2000" b="1" dirty="0">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04EE68F0-C961-604A-B6D4-345647DE8575}"/>
              </a:ext>
            </a:extLst>
          </p:cNvPr>
          <p:cNvSpPr txBox="1"/>
          <p:nvPr/>
        </p:nvSpPr>
        <p:spPr>
          <a:xfrm>
            <a:off x="289711" y="608929"/>
            <a:ext cx="8745647" cy="276999"/>
          </a:xfrm>
          <a:prstGeom prst="rect">
            <a:avLst/>
          </a:prstGeom>
          <a:noFill/>
        </p:spPr>
        <p:txBody>
          <a:bodyPr wrap="square" rtlCol="0">
            <a:spAutoFit/>
          </a:bodyPr>
          <a:lstStyle/>
          <a:p>
            <a:r>
              <a:rPr lang="en-US" sz="1200" i="1" dirty="0">
                <a:solidFill>
                  <a:schemeClr val="bg2"/>
                </a:solidFill>
              </a:rPr>
              <a:t>Please add any additional pain points to the chat</a:t>
            </a:r>
          </a:p>
        </p:txBody>
      </p:sp>
      <p:sp>
        <p:nvSpPr>
          <p:cNvPr id="27" name="TextBox 26">
            <a:extLst>
              <a:ext uri="{FF2B5EF4-FFF2-40B4-BE49-F238E27FC236}">
                <a16:creationId xmlns:a16="http://schemas.microsoft.com/office/drawing/2014/main" id="{A44C51B0-6FBC-C34E-9529-776313FE4EE3}"/>
              </a:ext>
            </a:extLst>
          </p:cNvPr>
          <p:cNvSpPr txBox="1"/>
          <p:nvPr/>
        </p:nvSpPr>
        <p:spPr>
          <a:xfrm>
            <a:off x="628583" y="1394042"/>
            <a:ext cx="769546" cy="650073"/>
          </a:xfrm>
          <a:prstGeom prst="rect">
            <a:avLst/>
          </a:prstGeom>
          <a:solidFill>
            <a:srgbClr val="FFC000"/>
          </a:solidFill>
        </p:spPr>
        <p:txBody>
          <a:bodyPr wrap="square" rtlCol="0" anchor="ctr">
            <a:noAutofit/>
          </a:bodyPr>
          <a:lstStyle/>
          <a:p>
            <a:pPr algn="ctr"/>
            <a:endParaRPr lang="en-US" sz="650" dirty="0"/>
          </a:p>
        </p:txBody>
      </p:sp>
      <p:sp>
        <p:nvSpPr>
          <p:cNvPr id="29" name="TextBox 28">
            <a:extLst>
              <a:ext uri="{FF2B5EF4-FFF2-40B4-BE49-F238E27FC236}">
                <a16:creationId xmlns:a16="http://schemas.microsoft.com/office/drawing/2014/main" id="{3E4261A1-D941-6A40-9F79-83AE04CF6D77}"/>
              </a:ext>
            </a:extLst>
          </p:cNvPr>
          <p:cNvSpPr txBox="1"/>
          <p:nvPr/>
        </p:nvSpPr>
        <p:spPr>
          <a:xfrm>
            <a:off x="2873329" y="1403040"/>
            <a:ext cx="769546" cy="650073"/>
          </a:xfrm>
          <a:prstGeom prst="rect">
            <a:avLst/>
          </a:prstGeom>
          <a:solidFill>
            <a:schemeClr val="accent5">
              <a:lumMod val="20000"/>
              <a:lumOff val="80000"/>
            </a:schemeClr>
          </a:solidFill>
        </p:spPr>
        <p:txBody>
          <a:bodyPr wrap="square" rtlCol="0" anchor="ctr">
            <a:noAutofit/>
          </a:bodyPr>
          <a:lstStyle/>
          <a:p>
            <a:pPr algn="ctr"/>
            <a:endParaRPr lang="en-US" sz="650" dirty="0"/>
          </a:p>
        </p:txBody>
      </p:sp>
      <p:sp>
        <p:nvSpPr>
          <p:cNvPr id="30" name="TextBox 29">
            <a:extLst>
              <a:ext uri="{FF2B5EF4-FFF2-40B4-BE49-F238E27FC236}">
                <a16:creationId xmlns:a16="http://schemas.microsoft.com/office/drawing/2014/main" id="{E98768F8-B70F-AA44-8D6A-AB6B2D7C232D}"/>
              </a:ext>
            </a:extLst>
          </p:cNvPr>
          <p:cNvSpPr txBox="1"/>
          <p:nvPr/>
        </p:nvSpPr>
        <p:spPr>
          <a:xfrm>
            <a:off x="5375467" y="1457339"/>
            <a:ext cx="769546" cy="650073"/>
          </a:xfrm>
          <a:prstGeom prst="rect">
            <a:avLst/>
          </a:prstGeom>
          <a:solidFill>
            <a:schemeClr val="tx2">
              <a:lumMod val="90000"/>
            </a:schemeClr>
          </a:solidFill>
        </p:spPr>
        <p:txBody>
          <a:bodyPr wrap="square" rtlCol="0" anchor="ctr">
            <a:noAutofit/>
          </a:bodyPr>
          <a:lstStyle/>
          <a:p>
            <a:pPr algn="ctr"/>
            <a:endParaRPr lang="en-US" sz="650" dirty="0"/>
          </a:p>
        </p:txBody>
      </p:sp>
      <p:sp>
        <p:nvSpPr>
          <p:cNvPr id="31" name="TextBox 30">
            <a:extLst>
              <a:ext uri="{FF2B5EF4-FFF2-40B4-BE49-F238E27FC236}">
                <a16:creationId xmlns:a16="http://schemas.microsoft.com/office/drawing/2014/main" id="{2ABE8BC9-8E7E-C649-AFBC-D6AB86AA6400}"/>
              </a:ext>
            </a:extLst>
          </p:cNvPr>
          <p:cNvSpPr txBox="1"/>
          <p:nvPr/>
        </p:nvSpPr>
        <p:spPr>
          <a:xfrm>
            <a:off x="4373607" y="3077284"/>
            <a:ext cx="769546" cy="650073"/>
          </a:xfrm>
          <a:prstGeom prst="rect">
            <a:avLst/>
          </a:prstGeom>
          <a:solidFill>
            <a:srgbClr val="0F62FE"/>
          </a:solidFill>
        </p:spPr>
        <p:txBody>
          <a:bodyPr wrap="square" rtlCol="0" anchor="ctr">
            <a:noAutofit/>
          </a:bodyPr>
          <a:lstStyle/>
          <a:p>
            <a:pPr algn="ctr"/>
            <a:endParaRPr lang="en-US" sz="650" dirty="0">
              <a:solidFill>
                <a:schemeClr val="bg2"/>
              </a:solidFill>
            </a:endParaRPr>
          </a:p>
        </p:txBody>
      </p:sp>
      <p:sp>
        <p:nvSpPr>
          <p:cNvPr id="32" name="TextBox 31">
            <a:extLst>
              <a:ext uri="{FF2B5EF4-FFF2-40B4-BE49-F238E27FC236}">
                <a16:creationId xmlns:a16="http://schemas.microsoft.com/office/drawing/2014/main" id="{32C11EA6-C479-C84C-8478-68A155A8A12C}"/>
              </a:ext>
            </a:extLst>
          </p:cNvPr>
          <p:cNvSpPr txBox="1"/>
          <p:nvPr/>
        </p:nvSpPr>
        <p:spPr>
          <a:xfrm>
            <a:off x="628583" y="3077283"/>
            <a:ext cx="769546" cy="650073"/>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noAutofit/>
          </a:bodyPr>
          <a:lstStyle/>
          <a:p>
            <a:pPr algn="ctr"/>
            <a:endParaRPr lang="en-US" sz="650" dirty="0"/>
          </a:p>
        </p:txBody>
      </p:sp>
      <p:sp>
        <p:nvSpPr>
          <p:cNvPr id="33" name="TextBox 32">
            <a:extLst>
              <a:ext uri="{FF2B5EF4-FFF2-40B4-BE49-F238E27FC236}">
                <a16:creationId xmlns:a16="http://schemas.microsoft.com/office/drawing/2014/main" id="{A9B970A6-8579-AE45-8162-752538523DBB}"/>
              </a:ext>
            </a:extLst>
          </p:cNvPr>
          <p:cNvSpPr txBox="1"/>
          <p:nvPr/>
        </p:nvSpPr>
        <p:spPr>
          <a:xfrm>
            <a:off x="2638875" y="3064805"/>
            <a:ext cx="769546" cy="650073"/>
          </a:xfrm>
          <a:prstGeom prst="rect">
            <a:avLst/>
          </a:prstGeom>
          <a:solidFill>
            <a:schemeClr val="accent3">
              <a:lumMod val="20000"/>
              <a:lumOff val="80000"/>
            </a:schemeClr>
          </a:solidFill>
        </p:spPr>
        <p:txBody>
          <a:bodyPr wrap="square" rtlCol="0" anchor="ctr">
            <a:noAutofit/>
          </a:bodyPr>
          <a:lstStyle/>
          <a:p>
            <a:pPr algn="ctr"/>
            <a:endParaRPr lang="en-US" sz="650" dirty="0"/>
          </a:p>
        </p:txBody>
      </p:sp>
      <p:sp>
        <p:nvSpPr>
          <p:cNvPr id="34" name="TextBox 33">
            <a:extLst>
              <a:ext uri="{FF2B5EF4-FFF2-40B4-BE49-F238E27FC236}">
                <a16:creationId xmlns:a16="http://schemas.microsoft.com/office/drawing/2014/main" id="{1FF7E7EF-3DCC-C54D-96A5-99F3A031D2D6}"/>
              </a:ext>
            </a:extLst>
          </p:cNvPr>
          <p:cNvSpPr txBox="1"/>
          <p:nvPr/>
        </p:nvSpPr>
        <p:spPr>
          <a:xfrm>
            <a:off x="1205204" y="4333720"/>
            <a:ext cx="738328" cy="608535"/>
          </a:xfrm>
          <a:prstGeom prst="rect">
            <a:avLst/>
          </a:prstGeom>
          <a:solidFill>
            <a:schemeClr val="accent3">
              <a:lumMod val="40000"/>
              <a:lumOff val="60000"/>
            </a:schemeClr>
          </a:solidFill>
        </p:spPr>
        <p:txBody>
          <a:bodyPr wrap="square" rtlCol="0" anchor="ctr">
            <a:noAutofit/>
          </a:bodyPr>
          <a:lstStyle/>
          <a:p>
            <a:pPr algn="ctr"/>
            <a:endParaRPr lang="en-US" sz="650" dirty="0"/>
          </a:p>
        </p:txBody>
      </p:sp>
      <p:sp>
        <p:nvSpPr>
          <p:cNvPr id="35" name="TextBox 34">
            <a:extLst>
              <a:ext uri="{FF2B5EF4-FFF2-40B4-BE49-F238E27FC236}">
                <a16:creationId xmlns:a16="http://schemas.microsoft.com/office/drawing/2014/main" id="{815D9955-C4EB-4541-AE57-09763DBDA016}"/>
              </a:ext>
            </a:extLst>
          </p:cNvPr>
          <p:cNvSpPr txBox="1"/>
          <p:nvPr/>
        </p:nvSpPr>
        <p:spPr>
          <a:xfrm>
            <a:off x="6393386" y="3064805"/>
            <a:ext cx="769547" cy="650073"/>
          </a:xfrm>
          <a:prstGeom prst="rect">
            <a:avLst/>
          </a:prstGeom>
          <a:solidFill>
            <a:schemeClr val="accent6">
              <a:lumMod val="60000"/>
              <a:lumOff val="40000"/>
            </a:schemeClr>
          </a:solidFill>
        </p:spPr>
        <p:txBody>
          <a:bodyPr wrap="square" rtlCol="0" anchor="ctr">
            <a:noAutofit/>
          </a:bodyPr>
          <a:lstStyle/>
          <a:p>
            <a:pPr algn="ctr"/>
            <a:endParaRPr lang="en-US" sz="650" dirty="0"/>
          </a:p>
        </p:txBody>
      </p:sp>
      <p:sp>
        <p:nvSpPr>
          <p:cNvPr id="36" name="TextBox 35">
            <a:extLst>
              <a:ext uri="{FF2B5EF4-FFF2-40B4-BE49-F238E27FC236}">
                <a16:creationId xmlns:a16="http://schemas.microsoft.com/office/drawing/2014/main" id="{2F627B94-49BC-0842-849A-3A3CEFC00CC8}"/>
              </a:ext>
            </a:extLst>
          </p:cNvPr>
          <p:cNvSpPr txBox="1"/>
          <p:nvPr/>
        </p:nvSpPr>
        <p:spPr>
          <a:xfrm>
            <a:off x="7947612" y="3064804"/>
            <a:ext cx="769546" cy="650073"/>
          </a:xfrm>
          <a:prstGeom prst="rect">
            <a:avLst/>
          </a:prstGeom>
          <a:solidFill>
            <a:schemeClr val="accent6">
              <a:lumMod val="75000"/>
            </a:schemeClr>
          </a:solidFill>
        </p:spPr>
        <p:txBody>
          <a:bodyPr wrap="square" rtlCol="0" anchor="ctr">
            <a:noAutofit/>
          </a:bodyPr>
          <a:lstStyle/>
          <a:p>
            <a:pPr algn="ctr"/>
            <a:endParaRPr lang="en-US" sz="650" dirty="0">
              <a:solidFill>
                <a:schemeClr val="bg2"/>
              </a:solidFill>
            </a:endParaRPr>
          </a:p>
        </p:txBody>
      </p:sp>
      <p:sp>
        <p:nvSpPr>
          <p:cNvPr id="37" name="TextBox 36">
            <a:extLst>
              <a:ext uri="{FF2B5EF4-FFF2-40B4-BE49-F238E27FC236}">
                <a16:creationId xmlns:a16="http://schemas.microsoft.com/office/drawing/2014/main" id="{76B3936B-79D1-4B4A-BCD1-6BCCF80E5D36}"/>
              </a:ext>
            </a:extLst>
          </p:cNvPr>
          <p:cNvSpPr txBox="1"/>
          <p:nvPr/>
        </p:nvSpPr>
        <p:spPr>
          <a:xfrm>
            <a:off x="6687026" y="4370344"/>
            <a:ext cx="738328" cy="608535"/>
          </a:xfrm>
          <a:prstGeom prst="rect">
            <a:avLst/>
          </a:prstGeom>
          <a:solidFill>
            <a:srgbClr val="FF0000"/>
          </a:solidFill>
        </p:spPr>
        <p:txBody>
          <a:bodyPr wrap="square" rtlCol="0" anchor="ctr">
            <a:noAutofit/>
          </a:bodyPr>
          <a:lstStyle/>
          <a:p>
            <a:pPr algn="ctr"/>
            <a:endParaRPr lang="en-US" sz="650" dirty="0">
              <a:solidFill>
                <a:schemeClr val="bg2"/>
              </a:solidFill>
            </a:endParaRPr>
          </a:p>
        </p:txBody>
      </p:sp>
      <p:sp>
        <p:nvSpPr>
          <p:cNvPr id="25" name="TextBox 24">
            <a:extLst>
              <a:ext uri="{FF2B5EF4-FFF2-40B4-BE49-F238E27FC236}">
                <a16:creationId xmlns:a16="http://schemas.microsoft.com/office/drawing/2014/main" id="{942F408D-B6CB-1C48-A17B-30925C0E7582}"/>
              </a:ext>
            </a:extLst>
          </p:cNvPr>
          <p:cNvSpPr txBox="1"/>
          <p:nvPr/>
        </p:nvSpPr>
        <p:spPr>
          <a:xfrm>
            <a:off x="-136434" y="949911"/>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C000"/>
                </a:solidFill>
                <a:effectLst/>
                <a:uLnTx/>
                <a:uFillTx/>
                <a:latin typeface="IBM Plex Sans"/>
                <a:ea typeface="+mn-ea"/>
                <a:cs typeface="+mn-cs"/>
              </a:rPr>
              <a:t>Poor customer experience</a:t>
            </a:r>
          </a:p>
        </p:txBody>
      </p:sp>
      <p:sp>
        <p:nvSpPr>
          <p:cNvPr id="28" name="TextBox 27">
            <a:extLst>
              <a:ext uri="{FF2B5EF4-FFF2-40B4-BE49-F238E27FC236}">
                <a16:creationId xmlns:a16="http://schemas.microsoft.com/office/drawing/2014/main" id="{C0364398-BDC7-6540-B475-A1088D35B423}"/>
              </a:ext>
            </a:extLst>
          </p:cNvPr>
          <p:cNvSpPr txBox="1"/>
          <p:nvPr/>
        </p:nvSpPr>
        <p:spPr>
          <a:xfrm>
            <a:off x="2335535" y="964333"/>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20000"/>
                    <a:lumOff val="80000"/>
                  </a:srgbClr>
                </a:solidFill>
                <a:effectLst/>
                <a:uLnTx/>
                <a:uFillTx/>
                <a:latin typeface="IBM Plex Sans"/>
                <a:ea typeface="+mn-ea"/>
                <a:cs typeface="+mn-cs"/>
              </a:rPr>
              <a:t>Respond to current crisis</a:t>
            </a:r>
          </a:p>
        </p:txBody>
      </p:sp>
      <p:sp>
        <p:nvSpPr>
          <p:cNvPr id="38" name="TextBox 37">
            <a:extLst>
              <a:ext uri="{FF2B5EF4-FFF2-40B4-BE49-F238E27FC236}">
                <a16:creationId xmlns:a16="http://schemas.microsoft.com/office/drawing/2014/main" id="{58D889FC-D3D4-784E-95A5-13279887073E}"/>
              </a:ext>
            </a:extLst>
          </p:cNvPr>
          <p:cNvSpPr txBox="1"/>
          <p:nvPr/>
        </p:nvSpPr>
        <p:spPr>
          <a:xfrm>
            <a:off x="4694769" y="962838"/>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lumMod val="85000"/>
                  </a:srgbClr>
                </a:solidFill>
                <a:effectLst/>
                <a:uLnTx/>
                <a:uFillTx/>
                <a:latin typeface="IBM Plex Sans"/>
                <a:ea typeface="+mn-ea"/>
                <a:cs typeface="+mn-cs"/>
              </a:rPr>
              <a:t>Offering / services optimization</a:t>
            </a:r>
          </a:p>
        </p:txBody>
      </p:sp>
      <p:sp>
        <p:nvSpPr>
          <p:cNvPr id="39" name="TextBox 38">
            <a:extLst>
              <a:ext uri="{FF2B5EF4-FFF2-40B4-BE49-F238E27FC236}">
                <a16:creationId xmlns:a16="http://schemas.microsoft.com/office/drawing/2014/main" id="{BA49177F-6869-0746-B0B7-BC69333216F2}"/>
              </a:ext>
            </a:extLst>
          </p:cNvPr>
          <p:cNvSpPr txBox="1"/>
          <p:nvPr/>
        </p:nvSpPr>
        <p:spPr>
          <a:xfrm>
            <a:off x="4116746" y="2494159"/>
            <a:ext cx="1569354"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F62FE"/>
                </a:solidFill>
                <a:effectLst/>
                <a:uLnTx/>
                <a:uFillTx/>
                <a:latin typeface="IBM Plex Sans"/>
                <a:ea typeface="+mn-ea"/>
                <a:cs typeface="+mn-cs"/>
              </a:rPr>
              <a:t>Revenue and expense management</a:t>
            </a:r>
          </a:p>
        </p:txBody>
      </p:sp>
      <p:sp>
        <p:nvSpPr>
          <p:cNvPr id="40" name="TextBox 39">
            <a:extLst>
              <a:ext uri="{FF2B5EF4-FFF2-40B4-BE49-F238E27FC236}">
                <a16:creationId xmlns:a16="http://schemas.microsoft.com/office/drawing/2014/main" id="{2ABE026A-F15E-6346-8693-F8D6D4C65251}"/>
              </a:ext>
            </a:extLst>
          </p:cNvPr>
          <p:cNvSpPr txBox="1"/>
          <p:nvPr/>
        </p:nvSpPr>
        <p:spPr>
          <a:xfrm>
            <a:off x="2287207" y="2529594"/>
            <a:ext cx="1472882"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9A6FF">
                    <a:lumMod val="60000"/>
                    <a:lumOff val="40000"/>
                  </a:srgbClr>
                </a:solidFill>
                <a:effectLst/>
                <a:uLnTx/>
                <a:uFillTx/>
                <a:latin typeface="IBM Plex Sans"/>
                <a:ea typeface="+mn-ea"/>
                <a:cs typeface="+mn-cs"/>
              </a:rPr>
              <a:t>Mitigate fraud and security risk </a:t>
            </a:r>
          </a:p>
        </p:txBody>
      </p:sp>
      <p:sp>
        <p:nvSpPr>
          <p:cNvPr id="41" name="TextBox 40">
            <a:extLst>
              <a:ext uri="{FF2B5EF4-FFF2-40B4-BE49-F238E27FC236}">
                <a16:creationId xmlns:a16="http://schemas.microsoft.com/office/drawing/2014/main" id="{7D8AE31A-0731-7946-AB23-1B120287C6C5}"/>
              </a:ext>
            </a:extLst>
          </p:cNvPr>
          <p:cNvSpPr txBox="1"/>
          <p:nvPr/>
        </p:nvSpPr>
        <p:spPr>
          <a:xfrm>
            <a:off x="152644" y="2590648"/>
            <a:ext cx="1906645"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E177D">
                    <a:lumMod val="60000"/>
                    <a:lumOff val="40000"/>
                  </a:srgbClr>
                </a:solidFill>
                <a:effectLst/>
                <a:uLnTx/>
                <a:uFillTx/>
                <a:latin typeface="IBM Plex Sans"/>
                <a:ea typeface="+mn-ea"/>
                <a:cs typeface="+mn-cs"/>
              </a:rPr>
              <a:t>Risk and compliance</a:t>
            </a:r>
          </a:p>
        </p:txBody>
      </p:sp>
      <p:sp>
        <p:nvSpPr>
          <p:cNvPr id="42" name="TextBox 41">
            <a:extLst>
              <a:ext uri="{FF2B5EF4-FFF2-40B4-BE49-F238E27FC236}">
                <a16:creationId xmlns:a16="http://schemas.microsoft.com/office/drawing/2014/main" id="{4FE00636-6DA9-B540-BF6A-70E461684B2D}"/>
              </a:ext>
            </a:extLst>
          </p:cNvPr>
          <p:cNvSpPr txBox="1"/>
          <p:nvPr/>
        </p:nvSpPr>
        <p:spPr>
          <a:xfrm>
            <a:off x="570198" y="4076842"/>
            <a:ext cx="2299580" cy="261610"/>
          </a:xfrm>
          <a:prstGeom prst="rect">
            <a:avLst/>
          </a:prstGeom>
          <a:noFill/>
          <a:ln>
            <a:noFill/>
          </a:ln>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4FF">
                    <a:lumMod val="60000"/>
                    <a:lumOff val="40000"/>
                  </a:srgbClr>
                </a:solidFill>
                <a:effectLst/>
                <a:uLnTx/>
                <a:uFillTx/>
                <a:latin typeface="IBM Plex Sans"/>
                <a:ea typeface="+mn-ea"/>
                <a:cs typeface="+mn-cs"/>
              </a:rPr>
              <a:t>Data, AI and cloud readiness</a:t>
            </a:r>
          </a:p>
        </p:txBody>
      </p:sp>
      <p:sp>
        <p:nvSpPr>
          <p:cNvPr id="43" name="TextBox 42">
            <a:extLst>
              <a:ext uri="{FF2B5EF4-FFF2-40B4-BE49-F238E27FC236}">
                <a16:creationId xmlns:a16="http://schemas.microsoft.com/office/drawing/2014/main" id="{0D452F2C-B6F3-1A46-841C-C18DC137DA6A}"/>
              </a:ext>
            </a:extLst>
          </p:cNvPr>
          <p:cNvSpPr txBox="1"/>
          <p:nvPr/>
        </p:nvSpPr>
        <p:spPr>
          <a:xfrm>
            <a:off x="5685043" y="2571069"/>
            <a:ext cx="2299580" cy="261610"/>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60000"/>
                    <a:lumOff val="40000"/>
                  </a:srgbClr>
                </a:solidFill>
                <a:effectLst/>
                <a:uLnTx/>
                <a:uFillTx/>
                <a:latin typeface="IBM Plex Sans"/>
                <a:ea typeface="+mn-ea"/>
                <a:cs typeface="+mn-cs"/>
              </a:rPr>
              <a:t>Workforce management</a:t>
            </a:r>
          </a:p>
        </p:txBody>
      </p:sp>
      <p:sp>
        <p:nvSpPr>
          <p:cNvPr id="44" name="TextBox 43">
            <a:extLst>
              <a:ext uri="{FF2B5EF4-FFF2-40B4-BE49-F238E27FC236}">
                <a16:creationId xmlns:a16="http://schemas.microsoft.com/office/drawing/2014/main" id="{D2350E05-D204-964B-88E2-42C1D36CDE6B}"/>
              </a:ext>
            </a:extLst>
          </p:cNvPr>
          <p:cNvSpPr txBox="1"/>
          <p:nvPr/>
        </p:nvSpPr>
        <p:spPr>
          <a:xfrm>
            <a:off x="7614819" y="2494159"/>
            <a:ext cx="1377963" cy="415498"/>
          </a:xfrm>
          <a:prstGeom prst="rect">
            <a:avLst/>
          </a:prstGeom>
          <a:noFill/>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D5D2">
                    <a:lumMod val="75000"/>
                  </a:srgbClr>
                </a:solidFill>
                <a:effectLst/>
                <a:uLnTx/>
                <a:uFillTx/>
                <a:latin typeface="IBM Plex Sans"/>
                <a:ea typeface="+mn-ea"/>
                <a:cs typeface="+mn-cs"/>
              </a:rPr>
              <a:t>Ecosystems / distribution</a:t>
            </a:r>
          </a:p>
        </p:txBody>
      </p:sp>
      <p:sp>
        <p:nvSpPr>
          <p:cNvPr id="45" name="TextBox 44">
            <a:extLst>
              <a:ext uri="{FF2B5EF4-FFF2-40B4-BE49-F238E27FC236}">
                <a16:creationId xmlns:a16="http://schemas.microsoft.com/office/drawing/2014/main" id="{A2F7AE9D-3843-9145-99DC-D459AF45D0A8}"/>
              </a:ext>
            </a:extLst>
          </p:cNvPr>
          <p:cNvSpPr txBox="1"/>
          <p:nvPr/>
        </p:nvSpPr>
        <p:spPr>
          <a:xfrm>
            <a:off x="5906400" y="4072110"/>
            <a:ext cx="2299580" cy="261610"/>
          </a:xfrm>
          <a:prstGeom prst="rect">
            <a:avLst/>
          </a:prstGeom>
          <a:noFill/>
          <a:ln>
            <a:noFill/>
          </a:ln>
        </p:spPr>
        <p:txBody>
          <a:bodyPr wrap="square" rtlCol="0" anchor="ctr">
            <a:spAutoFit/>
          </a:bodyPr>
          <a:lstStyle/>
          <a:p>
            <a:pPr marL="0" marR="0" lvl="0" indent="0" algn="ctr" defTabSz="45547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0000"/>
                </a:solidFill>
                <a:effectLst/>
                <a:uLnTx/>
                <a:uFillTx/>
                <a:latin typeface="IBM Plex Sans"/>
                <a:ea typeface="+mn-ea"/>
                <a:cs typeface="+mn-cs"/>
              </a:rPr>
              <a:t>Strategic planning</a:t>
            </a:r>
          </a:p>
        </p:txBody>
      </p:sp>
    </p:spTree>
    <p:extLst>
      <p:ext uri="{BB962C8B-B14F-4D97-AF65-F5344CB8AC3E}">
        <p14:creationId xmlns:p14="http://schemas.microsoft.com/office/powerpoint/2010/main" val="352952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a:extLst>
              <a:ext uri="{FF2B5EF4-FFF2-40B4-BE49-F238E27FC236}">
                <a16:creationId xmlns:a16="http://schemas.microsoft.com/office/drawing/2014/main" id="{D1C03A61-3371-424C-B07C-1F0EA54EE12A}"/>
              </a:ext>
            </a:extLst>
          </p:cNvPr>
          <p:cNvSpPr>
            <a:spLocks noGrp="1"/>
          </p:cNvSpPr>
          <p:nvPr>
            <p:ph type="title"/>
          </p:nvPr>
        </p:nvSpPr>
        <p:spPr>
          <a:xfrm>
            <a:off x="210738" y="85263"/>
            <a:ext cx="8836060" cy="407150"/>
          </a:xfrm>
        </p:spPr>
        <p:txBody>
          <a:bodyPr/>
          <a:lstStyle/>
          <a:p>
            <a:r>
              <a:rPr lang="en-US" sz="2000" b="1" dirty="0">
                <a:gradFill flip="none" rotWithShape="1">
                  <a:gsLst>
                    <a:gs pos="81000">
                      <a:srgbClr val="BB8EFF"/>
                    </a:gs>
                    <a:gs pos="0">
                      <a:srgbClr val="0064FF"/>
                    </a:gs>
                    <a:gs pos="55000">
                      <a:srgbClr val="9B77D7"/>
                    </a:gs>
                  </a:gsLst>
                  <a:lin ang="0" scaled="1"/>
                  <a:tileRect/>
                </a:gradFill>
              </a:rPr>
              <a:t>Exercise 2</a:t>
            </a:r>
            <a:br>
              <a:rPr lang="en-US" sz="2400" b="1" dirty="0">
                <a:gradFill flip="none" rotWithShape="1">
                  <a:gsLst>
                    <a:gs pos="81000">
                      <a:srgbClr val="BB8EFF"/>
                    </a:gs>
                    <a:gs pos="0">
                      <a:srgbClr val="0064FF"/>
                    </a:gs>
                    <a:gs pos="55000">
                      <a:srgbClr val="9B77D7"/>
                    </a:gs>
                  </a:gsLst>
                  <a:lin ang="0" scaled="1"/>
                  <a:tileRect/>
                </a:gradFill>
              </a:rPr>
            </a:br>
            <a:r>
              <a:rPr lang="en-US" sz="2400" b="1" dirty="0">
                <a:solidFill>
                  <a:srgbClr val="FFFFFF"/>
                </a:solidFill>
              </a:rPr>
              <a:t>Assessing impact and feasibility (3 min)</a:t>
            </a:r>
          </a:p>
        </p:txBody>
      </p:sp>
      <p:sp>
        <p:nvSpPr>
          <p:cNvPr id="7" name="Rectangle 6">
            <a:extLst>
              <a:ext uri="{FF2B5EF4-FFF2-40B4-BE49-F238E27FC236}">
                <a16:creationId xmlns:a16="http://schemas.microsoft.com/office/drawing/2014/main" id="{9632B4A9-FF25-A74C-B53B-97F89973E4CD}"/>
              </a:ext>
            </a:extLst>
          </p:cNvPr>
          <p:cNvSpPr/>
          <p:nvPr/>
        </p:nvSpPr>
        <p:spPr>
          <a:xfrm>
            <a:off x="0" y="4959839"/>
            <a:ext cx="1406154" cy="184666"/>
          </a:xfrm>
          <a:prstGeom prst="rect">
            <a:avLst/>
          </a:prstGeom>
        </p:spPr>
        <p:txBody>
          <a:bodyPr wrap="none">
            <a:spAutoFit/>
          </a:bodyPr>
          <a:lstStyle/>
          <a:p>
            <a:r>
              <a:rPr lang="en-US" sz="600" dirty="0">
                <a:solidFill>
                  <a:srgbClr val="D1D2D3"/>
                </a:solidFill>
                <a:latin typeface="IBM Plex Sans" panose="020B0503050203000203" pitchFamily="34" charset="0"/>
              </a:rPr>
              <a:t> © Copyright IBM Corporation 2020</a:t>
            </a:r>
            <a:endParaRPr lang="en-US" sz="600" dirty="0">
              <a:latin typeface="IBM Plex Sans" panose="020B0503050203000203" pitchFamily="34" charset="0"/>
            </a:endParaRPr>
          </a:p>
        </p:txBody>
      </p:sp>
      <p:graphicFrame>
        <p:nvGraphicFramePr>
          <p:cNvPr id="3" name="Table 2">
            <a:extLst>
              <a:ext uri="{FF2B5EF4-FFF2-40B4-BE49-F238E27FC236}">
                <a16:creationId xmlns:a16="http://schemas.microsoft.com/office/drawing/2014/main" id="{EF7CAAD1-DCD2-0442-865A-3ACF4F933C7C}"/>
              </a:ext>
            </a:extLst>
          </p:cNvPr>
          <p:cNvGraphicFramePr>
            <a:graphicFrameLocks noGrp="1"/>
          </p:cNvGraphicFramePr>
          <p:nvPr>
            <p:extLst>
              <p:ext uri="{D42A27DB-BD31-4B8C-83A1-F6EECF244321}">
                <p14:modId xmlns:p14="http://schemas.microsoft.com/office/powerpoint/2010/main" val="119912627"/>
              </p:ext>
            </p:extLst>
          </p:nvPr>
        </p:nvGraphicFramePr>
        <p:xfrm>
          <a:off x="1971260" y="782410"/>
          <a:ext cx="6096000" cy="4065063"/>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77621255"/>
                    </a:ext>
                  </a:extLst>
                </a:gridCol>
                <a:gridCol w="3048000">
                  <a:extLst>
                    <a:ext uri="{9D8B030D-6E8A-4147-A177-3AD203B41FA5}">
                      <a16:colId xmlns:a16="http://schemas.microsoft.com/office/drawing/2014/main" val="3790135901"/>
                    </a:ext>
                  </a:extLst>
                </a:gridCol>
              </a:tblGrid>
              <a:tr h="1963386">
                <a:tc>
                  <a:txBody>
                    <a:bodyPr/>
                    <a:lstStyle/>
                    <a:p>
                      <a:endParaRPr lang="en-US" dirty="0"/>
                    </a:p>
                  </a:txBody>
                  <a:tcPr>
                    <a:lnL w="3175"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endParaRPr lang="en-US" dirty="0"/>
                    </a:p>
                  </a:txBody>
                  <a:tcPr>
                    <a:lnL w="19050"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913197224"/>
                  </a:ext>
                </a:extLst>
              </a:tr>
              <a:tr h="2101677">
                <a:tc>
                  <a:txBody>
                    <a:bodyPr/>
                    <a:lstStyle/>
                    <a:p>
                      <a:endParaRPr lang="en-US" dirty="0"/>
                    </a:p>
                  </a:txBody>
                  <a:tcPr>
                    <a:lnL w="3175"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noFill/>
                  </a:tcPr>
                </a:tc>
                <a:tc>
                  <a:txBody>
                    <a:bodyPr/>
                    <a:lstStyle/>
                    <a:p>
                      <a:endParaRPr lang="en-US" dirty="0"/>
                    </a:p>
                  </a:txBody>
                  <a:tcPr>
                    <a:lnL w="19050"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388960534"/>
                  </a:ext>
                </a:extLst>
              </a:tr>
            </a:tbl>
          </a:graphicData>
        </a:graphic>
      </p:graphicFrame>
      <p:sp>
        <p:nvSpPr>
          <p:cNvPr id="5" name="TextBox 4">
            <a:extLst>
              <a:ext uri="{FF2B5EF4-FFF2-40B4-BE49-F238E27FC236}">
                <a16:creationId xmlns:a16="http://schemas.microsoft.com/office/drawing/2014/main" id="{71855E01-64A9-794E-B402-D7D4ACAEB2FF}"/>
              </a:ext>
            </a:extLst>
          </p:cNvPr>
          <p:cNvSpPr txBox="1"/>
          <p:nvPr/>
        </p:nvSpPr>
        <p:spPr>
          <a:xfrm>
            <a:off x="210738" y="2273298"/>
            <a:ext cx="1580322" cy="523220"/>
          </a:xfrm>
          <a:prstGeom prst="rect">
            <a:avLst/>
          </a:prstGeom>
          <a:noFill/>
        </p:spPr>
        <p:txBody>
          <a:bodyPr wrap="square" rtlCol="0">
            <a:spAutoFit/>
          </a:bodyPr>
          <a:lstStyle/>
          <a:p>
            <a:r>
              <a:rPr lang="en-US" sz="1400" b="1" dirty="0">
                <a:solidFill>
                  <a:schemeClr val="bg2"/>
                </a:solidFill>
              </a:rPr>
              <a:t>Implementation feasibility</a:t>
            </a:r>
          </a:p>
        </p:txBody>
      </p:sp>
      <p:sp>
        <p:nvSpPr>
          <p:cNvPr id="11" name="TextBox 10">
            <a:extLst>
              <a:ext uri="{FF2B5EF4-FFF2-40B4-BE49-F238E27FC236}">
                <a16:creationId xmlns:a16="http://schemas.microsoft.com/office/drawing/2014/main" id="{3FBD4685-07B9-2648-82FB-BB337221F110}"/>
              </a:ext>
            </a:extLst>
          </p:cNvPr>
          <p:cNvSpPr txBox="1"/>
          <p:nvPr/>
        </p:nvSpPr>
        <p:spPr>
          <a:xfrm>
            <a:off x="3468756" y="4847473"/>
            <a:ext cx="3101009" cy="307777"/>
          </a:xfrm>
          <a:prstGeom prst="rect">
            <a:avLst/>
          </a:prstGeom>
          <a:noFill/>
        </p:spPr>
        <p:txBody>
          <a:bodyPr wrap="square" rtlCol="0">
            <a:spAutoFit/>
          </a:bodyPr>
          <a:lstStyle/>
          <a:p>
            <a:pPr algn="ctr"/>
            <a:r>
              <a:rPr lang="en-US" sz="1400" b="1" dirty="0">
                <a:solidFill>
                  <a:schemeClr val="bg2"/>
                </a:solidFill>
              </a:rPr>
              <a:t>Business impact</a:t>
            </a:r>
          </a:p>
        </p:txBody>
      </p:sp>
      <p:sp>
        <p:nvSpPr>
          <p:cNvPr id="2" name="TextBox 1">
            <a:extLst>
              <a:ext uri="{FF2B5EF4-FFF2-40B4-BE49-F238E27FC236}">
                <a16:creationId xmlns:a16="http://schemas.microsoft.com/office/drawing/2014/main" id="{303D9B3E-22AC-5F4B-ADC4-6A616FC1936C}"/>
              </a:ext>
            </a:extLst>
          </p:cNvPr>
          <p:cNvSpPr txBox="1"/>
          <p:nvPr/>
        </p:nvSpPr>
        <p:spPr>
          <a:xfrm>
            <a:off x="1302737" y="808915"/>
            <a:ext cx="703077" cy="307777"/>
          </a:xfrm>
          <a:prstGeom prst="rect">
            <a:avLst/>
          </a:prstGeom>
          <a:noFill/>
        </p:spPr>
        <p:txBody>
          <a:bodyPr wrap="square" rtlCol="0">
            <a:spAutoFit/>
          </a:bodyPr>
          <a:lstStyle/>
          <a:p>
            <a:r>
              <a:rPr lang="en-US" sz="1400" i="1" dirty="0">
                <a:solidFill>
                  <a:schemeClr val="bg2"/>
                </a:solidFill>
              </a:rPr>
              <a:t>High</a:t>
            </a:r>
          </a:p>
        </p:txBody>
      </p:sp>
      <p:sp>
        <p:nvSpPr>
          <p:cNvPr id="8" name="TextBox 7">
            <a:extLst>
              <a:ext uri="{FF2B5EF4-FFF2-40B4-BE49-F238E27FC236}">
                <a16:creationId xmlns:a16="http://schemas.microsoft.com/office/drawing/2014/main" id="{CE6A952B-0612-1942-8350-207574587D94}"/>
              </a:ext>
            </a:extLst>
          </p:cNvPr>
          <p:cNvSpPr txBox="1"/>
          <p:nvPr/>
        </p:nvSpPr>
        <p:spPr>
          <a:xfrm>
            <a:off x="1302737" y="4154143"/>
            <a:ext cx="703077" cy="307777"/>
          </a:xfrm>
          <a:prstGeom prst="rect">
            <a:avLst/>
          </a:prstGeom>
          <a:noFill/>
        </p:spPr>
        <p:txBody>
          <a:bodyPr wrap="square" rtlCol="0">
            <a:spAutoFit/>
          </a:bodyPr>
          <a:lstStyle/>
          <a:p>
            <a:r>
              <a:rPr lang="en-US" sz="1400" i="1" dirty="0">
                <a:solidFill>
                  <a:schemeClr val="bg2"/>
                </a:solidFill>
              </a:rPr>
              <a:t>Low</a:t>
            </a:r>
          </a:p>
        </p:txBody>
      </p:sp>
      <p:sp>
        <p:nvSpPr>
          <p:cNvPr id="9" name="TextBox 8">
            <a:extLst>
              <a:ext uri="{FF2B5EF4-FFF2-40B4-BE49-F238E27FC236}">
                <a16:creationId xmlns:a16="http://schemas.microsoft.com/office/drawing/2014/main" id="{63C61D4A-746E-3B48-8208-5E64154FF5EB}"/>
              </a:ext>
            </a:extLst>
          </p:cNvPr>
          <p:cNvSpPr txBox="1"/>
          <p:nvPr/>
        </p:nvSpPr>
        <p:spPr>
          <a:xfrm>
            <a:off x="1971260" y="4829693"/>
            <a:ext cx="703077" cy="307777"/>
          </a:xfrm>
          <a:prstGeom prst="rect">
            <a:avLst/>
          </a:prstGeom>
          <a:noFill/>
        </p:spPr>
        <p:txBody>
          <a:bodyPr wrap="square" rtlCol="0">
            <a:spAutoFit/>
          </a:bodyPr>
          <a:lstStyle/>
          <a:p>
            <a:r>
              <a:rPr lang="en-US" sz="1400" i="1" dirty="0">
                <a:solidFill>
                  <a:schemeClr val="bg2"/>
                </a:solidFill>
              </a:rPr>
              <a:t>Low</a:t>
            </a:r>
          </a:p>
        </p:txBody>
      </p:sp>
      <p:sp>
        <p:nvSpPr>
          <p:cNvPr id="10" name="TextBox 9">
            <a:extLst>
              <a:ext uri="{FF2B5EF4-FFF2-40B4-BE49-F238E27FC236}">
                <a16:creationId xmlns:a16="http://schemas.microsoft.com/office/drawing/2014/main" id="{0667A05E-9258-184C-A7ED-3141356ED1F2}"/>
              </a:ext>
            </a:extLst>
          </p:cNvPr>
          <p:cNvSpPr txBox="1"/>
          <p:nvPr/>
        </p:nvSpPr>
        <p:spPr>
          <a:xfrm>
            <a:off x="7761392" y="4816312"/>
            <a:ext cx="703077" cy="307777"/>
          </a:xfrm>
          <a:prstGeom prst="rect">
            <a:avLst/>
          </a:prstGeom>
          <a:noFill/>
        </p:spPr>
        <p:txBody>
          <a:bodyPr wrap="square" rtlCol="0">
            <a:spAutoFit/>
          </a:bodyPr>
          <a:lstStyle/>
          <a:p>
            <a:r>
              <a:rPr lang="en-US" sz="1400" i="1" dirty="0">
                <a:solidFill>
                  <a:schemeClr val="bg2"/>
                </a:solidFill>
              </a:rPr>
              <a:t>High</a:t>
            </a:r>
          </a:p>
        </p:txBody>
      </p:sp>
      <p:sp>
        <p:nvSpPr>
          <p:cNvPr id="12" name="TextBox 11">
            <a:extLst>
              <a:ext uri="{FF2B5EF4-FFF2-40B4-BE49-F238E27FC236}">
                <a16:creationId xmlns:a16="http://schemas.microsoft.com/office/drawing/2014/main" id="{5E92B5B7-628C-D24C-9363-0ABED348D44A}"/>
              </a:ext>
            </a:extLst>
          </p:cNvPr>
          <p:cNvSpPr txBox="1"/>
          <p:nvPr/>
        </p:nvSpPr>
        <p:spPr>
          <a:xfrm>
            <a:off x="7068065" y="845803"/>
            <a:ext cx="1044865" cy="276999"/>
          </a:xfrm>
          <a:prstGeom prst="rect">
            <a:avLst/>
          </a:prstGeom>
          <a:noFill/>
        </p:spPr>
        <p:txBody>
          <a:bodyPr wrap="square" rtlCol="0">
            <a:spAutoFit/>
          </a:bodyPr>
          <a:lstStyle/>
          <a:p>
            <a:r>
              <a:rPr lang="en-US" sz="1200" i="1" u="sng" dirty="0">
                <a:solidFill>
                  <a:schemeClr val="bg2"/>
                </a:solidFill>
              </a:rPr>
              <a:t>no-brainer</a:t>
            </a:r>
          </a:p>
        </p:txBody>
      </p:sp>
    </p:spTree>
    <p:extLst>
      <p:ext uri="{BB962C8B-B14F-4D97-AF65-F5344CB8AC3E}">
        <p14:creationId xmlns:p14="http://schemas.microsoft.com/office/powerpoint/2010/main" val="302708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a:extLst>
              <a:ext uri="{FF2B5EF4-FFF2-40B4-BE49-F238E27FC236}">
                <a16:creationId xmlns:a16="http://schemas.microsoft.com/office/drawing/2014/main" id="{D1C03A61-3371-424C-B07C-1F0EA54EE12A}"/>
              </a:ext>
            </a:extLst>
          </p:cNvPr>
          <p:cNvSpPr>
            <a:spLocks noGrp="1"/>
          </p:cNvSpPr>
          <p:nvPr>
            <p:ph type="title"/>
          </p:nvPr>
        </p:nvSpPr>
        <p:spPr>
          <a:xfrm>
            <a:off x="210738" y="236613"/>
            <a:ext cx="8836060" cy="407150"/>
          </a:xfrm>
        </p:spPr>
        <p:txBody>
          <a:bodyPr/>
          <a:lstStyle/>
          <a:p>
            <a:r>
              <a:rPr lang="en-US" sz="2000" b="1" dirty="0">
                <a:gradFill flip="none" rotWithShape="1">
                  <a:gsLst>
                    <a:gs pos="81000">
                      <a:srgbClr val="BB8EFF"/>
                    </a:gs>
                    <a:gs pos="0">
                      <a:srgbClr val="0064FF"/>
                    </a:gs>
                    <a:gs pos="55000">
                      <a:srgbClr val="9B77D7"/>
                    </a:gs>
                  </a:gsLst>
                  <a:lin ang="0" scaled="1"/>
                  <a:tileRect/>
                </a:gradFill>
              </a:rPr>
              <a:t>Exercise 3 </a:t>
            </a:r>
            <a:br>
              <a:rPr lang="en-US" sz="2400" b="1" dirty="0">
                <a:gradFill flip="none" rotWithShape="1">
                  <a:gsLst>
                    <a:gs pos="81000">
                      <a:srgbClr val="BB8EFF"/>
                    </a:gs>
                    <a:gs pos="0">
                      <a:srgbClr val="0064FF"/>
                    </a:gs>
                    <a:gs pos="55000">
                      <a:srgbClr val="9B77D7"/>
                    </a:gs>
                  </a:gsLst>
                  <a:lin ang="0" scaled="1"/>
                  <a:tileRect/>
                </a:gradFill>
              </a:rPr>
            </a:br>
            <a:r>
              <a:rPr lang="en-US" sz="2400" b="1" dirty="0">
                <a:solidFill>
                  <a:srgbClr val="FFFFFF"/>
                </a:solidFill>
              </a:rPr>
              <a:t>Roadmap (5 min exercise)</a:t>
            </a:r>
          </a:p>
        </p:txBody>
      </p:sp>
      <p:sp>
        <p:nvSpPr>
          <p:cNvPr id="7" name="Rectangle 6">
            <a:extLst>
              <a:ext uri="{FF2B5EF4-FFF2-40B4-BE49-F238E27FC236}">
                <a16:creationId xmlns:a16="http://schemas.microsoft.com/office/drawing/2014/main" id="{9632B4A9-FF25-A74C-B53B-97F89973E4CD}"/>
              </a:ext>
            </a:extLst>
          </p:cNvPr>
          <p:cNvSpPr/>
          <p:nvPr/>
        </p:nvSpPr>
        <p:spPr>
          <a:xfrm>
            <a:off x="0" y="4935125"/>
            <a:ext cx="1406154" cy="184666"/>
          </a:xfrm>
          <a:prstGeom prst="rect">
            <a:avLst/>
          </a:prstGeom>
        </p:spPr>
        <p:txBody>
          <a:bodyPr wrap="none">
            <a:spAutoFit/>
          </a:bodyPr>
          <a:lstStyle/>
          <a:p>
            <a:r>
              <a:rPr lang="en-US" sz="600" dirty="0">
                <a:solidFill>
                  <a:srgbClr val="D1D2D3"/>
                </a:solidFill>
                <a:latin typeface="IBM Plex Sans" panose="020B0503050203000203" pitchFamily="34" charset="0"/>
              </a:rPr>
              <a:t> © Copyright IBM Corporation 2020</a:t>
            </a:r>
            <a:endParaRPr lang="en-US" sz="600" dirty="0">
              <a:latin typeface="IBM Plex Sans" panose="020B0503050203000203" pitchFamily="34" charset="0"/>
            </a:endParaRPr>
          </a:p>
        </p:txBody>
      </p:sp>
      <p:sp>
        <p:nvSpPr>
          <p:cNvPr id="5" name="TextBox 4">
            <a:extLst>
              <a:ext uri="{FF2B5EF4-FFF2-40B4-BE49-F238E27FC236}">
                <a16:creationId xmlns:a16="http://schemas.microsoft.com/office/drawing/2014/main" id="{71855E01-64A9-794E-B402-D7D4ACAEB2FF}"/>
              </a:ext>
            </a:extLst>
          </p:cNvPr>
          <p:cNvSpPr txBox="1"/>
          <p:nvPr/>
        </p:nvSpPr>
        <p:spPr>
          <a:xfrm>
            <a:off x="290251" y="4234237"/>
            <a:ext cx="1580322" cy="307777"/>
          </a:xfrm>
          <a:prstGeom prst="rect">
            <a:avLst/>
          </a:prstGeom>
          <a:noFill/>
        </p:spPr>
        <p:txBody>
          <a:bodyPr wrap="square" rtlCol="0">
            <a:spAutoFit/>
          </a:bodyPr>
          <a:lstStyle/>
          <a:p>
            <a:r>
              <a:rPr lang="en-US" sz="1400" b="1" dirty="0">
                <a:solidFill>
                  <a:schemeClr val="bg2"/>
                </a:solidFill>
              </a:rPr>
              <a:t>30 days</a:t>
            </a:r>
          </a:p>
        </p:txBody>
      </p:sp>
      <p:sp>
        <p:nvSpPr>
          <p:cNvPr id="11" name="TextBox 10">
            <a:extLst>
              <a:ext uri="{FF2B5EF4-FFF2-40B4-BE49-F238E27FC236}">
                <a16:creationId xmlns:a16="http://schemas.microsoft.com/office/drawing/2014/main" id="{3FBD4685-07B9-2648-82FB-BB337221F110}"/>
              </a:ext>
            </a:extLst>
          </p:cNvPr>
          <p:cNvSpPr txBox="1"/>
          <p:nvPr/>
        </p:nvSpPr>
        <p:spPr>
          <a:xfrm>
            <a:off x="2425147" y="4234236"/>
            <a:ext cx="3101009" cy="307777"/>
          </a:xfrm>
          <a:prstGeom prst="rect">
            <a:avLst/>
          </a:prstGeom>
          <a:noFill/>
        </p:spPr>
        <p:txBody>
          <a:bodyPr wrap="square" rtlCol="0">
            <a:spAutoFit/>
          </a:bodyPr>
          <a:lstStyle/>
          <a:p>
            <a:pPr algn="ctr"/>
            <a:r>
              <a:rPr lang="en-US" sz="1400" b="1" dirty="0">
                <a:solidFill>
                  <a:schemeClr val="bg2"/>
                </a:solidFill>
              </a:rPr>
              <a:t>60 days</a:t>
            </a:r>
          </a:p>
        </p:txBody>
      </p:sp>
      <p:sp>
        <p:nvSpPr>
          <p:cNvPr id="8" name="TextBox 7">
            <a:extLst>
              <a:ext uri="{FF2B5EF4-FFF2-40B4-BE49-F238E27FC236}">
                <a16:creationId xmlns:a16="http://schemas.microsoft.com/office/drawing/2014/main" id="{5AF8A2F4-24CD-6243-A2B8-7A2C8A136D20}"/>
              </a:ext>
            </a:extLst>
          </p:cNvPr>
          <p:cNvSpPr txBox="1"/>
          <p:nvPr/>
        </p:nvSpPr>
        <p:spPr>
          <a:xfrm>
            <a:off x="5945789" y="4291888"/>
            <a:ext cx="3101009" cy="307777"/>
          </a:xfrm>
          <a:prstGeom prst="rect">
            <a:avLst/>
          </a:prstGeom>
          <a:noFill/>
        </p:spPr>
        <p:txBody>
          <a:bodyPr wrap="square" rtlCol="0">
            <a:spAutoFit/>
          </a:bodyPr>
          <a:lstStyle/>
          <a:p>
            <a:pPr algn="ctr"/>
            <a:r>
              <a:rPr lang="en-US" sz="1400" b="1" dirty="0">
                <a:solidFill>
                  <a:schemeClr val="bg2"/>
                </a:solidFill>
              </a:rPr>
              <a:t>90 days+</a:t>
            </a:r>
          </a:p>
        </p:txBody>
      </p:sp>
      <p:sp>
        <p:nvSpPr>
          <p:cNvPr id="9" name="TextBox 8">
            <a:extLst>
              <a:ext uri="{FF2B5EF4-FFF2-40B4-BE49-F238E27FC236}">
                <a16:creationId xmlns:a16="http://schemas.microsoft.com/office/drawing/2014/main" id="{5F85567D-A124-3F42-8327-34FAA363995A}"/>
              </a:ext>
            </a:extLst>
          </p:cNvPr>
          <p:cNvSpPr txBox="1"/>
          <p:nvPr/>
        </p:nvSpPr>
        <p:spPr>
          <a:xfrm>
            <a:off x="415154" y="1923943"/>
            <a:ext cx="1330516" cy="543882"/>
          </a:xfrm>
          <a:prstGeom prst="rect">
            <a:avLst/>
          </a:prstGeom>
          <a:solidFill>
            <a:schemeClr val="accent2">
              <a:lumMod val="40000"/>
              <a:lumOff val="60000"/>
            </a:schemeClr>
          </a:solidFill>
        </p:spPr>
        <p:txBody>
          <a:bodyPr wrap="square" rtlCol="0" anchor="ctr">
            <a:noAutofit/>
          </a:bodyPr>
          <a:lstStyle/>
          <a:p>
            <a:pPr algn="ctr"/>
            <a:r>
              <a:rPr lang="en-US" sz="1400" dirty="0"/>
              <a:t> text</a:t>
            </a:r>
          </a:p>
        </p:txBody>
      </p:sp>
      <p:sp>
        <p:nvSpPr>
          <p:cNvPr id="10" name="TextBox 9">
            <a:extLst>
              <a:ext uri="{FF2B5EF4-FFF2-40B4-BE49-F238E27FC236}">
                <a16:creationId xmlns:a16="http://schemas.microsoft.com/office/drawing/2014/main" id="{93CCD6F1-36E6-254D-A285-94D9FF149B31}"/>
              </a:ext>
            </a:extLst>
          </p:cNvPr>
          <p:cNvSpPr txBox="1"/>
          <p:nvPr/>
        </p:nvSpPr>
        <p:spPr>
          <a:xfrm>
            <a:off x="3471031" y="1895117"/>
            <a:ext cx="1330516" cy="543882"/>
          </a:xfrm>
          <a:prstGeom prst="rect">
            <a:avLst/>
          </a:prstGeom>
          <a:solidFill>
            <a:schemeClr val="accent2">
              <a:lumMod val="40000"/>
              <a:lumOff val="60000"/>
            </a:schemeClr>
          </a:solidFill>
        </p:spPr>
        <p:txBody>
          <a:bodyPr wrap="square" rtlCol="0" anchor="ctr">
            <a:noAutofit/>
          </a:bodyPr>
          <a:lstStyle/>
          <a:p>
            <a:pPr algn="ctr"/>
            <a:r>
              <a:rPr lang="en-US" sz="1400" dirty="0"/>
              <a:t> text</a:t>
            </a:r>
          </a:p>
        </p:txBody>
      </p:sp>
      <p:sp>
        <p:nvSpPr>
          <p:cNvPr id="12" name="TextBox 11">
            <a:extLst>
              <a:ext uri="{FF2B5EF4-FFF2-40B4-BE49-F238E27FC236}">
                <a16:creationId xmlns:a16="http://schemas.microsoft.com/office/drawing/2014/main" id="{FB8C38C1-B8C5-9B4A-A015-F217FEAC49F7}"/>
              </a:ext>
            </a:extLst>
          </p:cNvPr>
          <p:cNvSpPr txBox="1"/>
          <p:nvPr/>
        </p:nvSpPr>
        <p:spPr>
          <a:xfrm>
            <a:off x="6742566" y="1923943"/>
            <a:ext cx="1330516" cy="543882"/>
          </a:xfrm>
          <a:prstGeom prst="rect">
            <a:avLst/>
          </a:prstGeom>
          <a:solidFill>
            <a:schemeClr val="accent2">
              <a:lumMod val="40000"/>
              <a:lumOff val="60000"/>
            </a:schemeClr>
          </a:solidFill>
        </p:spPr>
        <p:txBody>
          <a:bodyPr wrap="square" rtlCol="0" anchor="ctr">
            <a:noAutofit/>
          </a:bodyPr>
          <a:lstStyle/>
          <a:p>
            <a:pPr algn="ctr"/>
            <a:r>
              <a:rPr lang="en-US" sz="1400" dirty="0"/>
              <a:t> text</a:t>
            </a:r>
          </a:p>
        </p:txBody>
      </p:sp>
    </p:spTree>
    <p:extLst>
      <p:ext uri="{BB962C8B-B14F-4D97-AF65-F5344CB8AC3E}">
        <p14:creationId xmlns:p14="http://schemas.microsoft.com/office/powerpoint/2010/main" val="110550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a:extLst>
              <a:ext uri="{FF2B5EF4-FFF2-40B4-BE49-F238E27FC236}">
                <a16:creationId xmlns:a16="http://schemas.microsoft.com/office/drawing/2014/main" id="{D1C03A61-3371-424C-B07C-1F0EA54EE12A}"/>
              </a:ext>
            </a:extLst>
          </p:cNvPr>
          <p:cNvSpPr>
            <a:spLocks noGrp="1"/>
          </p:cNvSpPr>
          <p:nvPr>
            <p:ph type="title"/>
          </p:nvPr>
        </p:nvSpPr>
        <p:spPr>
          <a:xfrm>
            <a:off x="210738" y="236613"/>
            <a:ext cx="8836060" cy="407150"/>
          </a:xfrm>
        </p:spPr>
        <p:txBody>
          <a:bodyPr/>
          <a:lstStyle/>
          <a:p>
            <a:r>
              <a:rPr lang="en-US" sz="2400" b="1" dirty="0">
                <a:solidFill>
                  <a:srgbClr val="FFFFFF"/>
                </a:solidFill>
              </a:rPr>
              <a:t>IBM partners with you to accelerate your execution</a:t>
            </a:r>
          </a:p>
        </p:txBody>
      </p:sp>
      <p:sp>
        <p:nvSpPr>
          <p:cNvPr id="7" name="Rectangle 6">
            <a:extLst>
              <a:ext uri="{FF2B5EF4-FFF2-40B4-BE49-F238E27FC236}">
                <a16:creationId xmlns:a16="http://schemas.microsoft.com/office/drawing/2014/main" id="{9632B4A9-FF25-A74C-B53B-97F89973E4CD}"/>
              </a:ext>
            </a:extLst>
          </p:cNvPr>
          <p:cNvSpPr/>
          <p:nvPr/>
        </p:nvSpPr>
        <p:spPr>
          <a:xfrm>
            <a:off x="0" y="4935125"/>
            <a:ext cx="1406154" cy="184666"/>
          </a:xfrm>
          <a:prstGeom prst="rect">
            <a:avLst/>
          </a:prstGeom>
        </p:spPr>
        <p:txBody>
          <a:bodyPr wrap="none">
            <a:spAutoFit/>
          </a:bodyPr>
          <a:lstStyle/>
          <a:p>
            <a:r>
              <a:rPr lang="en-US" sz="600" dirty="0">
                <a:solidFill>
                  <a:srgbClr val="D1D2D3"/>
                </a:solidFill>
                <a:latin typeface="IBM Plex Sans" panose="020B0503050203000203" pitchFamily="34" charset="0"/>
              </a:rPr>
              <a:t> © Copyright IBM Corporation 2020</a:t>
            </a:r>
            <a:endParaRPr lang="en-US" sz="600" dirty="0">
              <a:latin typeface="IBM Plex Sans" panose="020B0503050203000203" pitchFamily="34" charset="0"/>
            </a:endParaRPr>
          </a:p>
        </p:txBody>
      </p:sp>
      <p:sp>
        <p:nvSpPr>
          <p:cNvPr id="5" name="TextBox 4">
            <a:extLst>
              <a:ext uri="{FF2B5EF4-FFF2-40B4-BE49-F238E27FC236}">
                <a16:creationId xmlns:a16="http://schemas.microsoft.com/office/drawing/2014/main" id="{71855E01-64A9-794E-B402-D7D4ACAEB2FF}"/>
              </a:ext>
            </a:extLst>
          </p:cNvPr>
          <p:cNvSpPr txBox="1"/>
          <p:nvPr/>
        </p:nvSpPr>
        <p:spPr>
          <a:xfrm>
            <a:off x="379703" y="3886367"/>
            <a:ext cx="1580322" cy="307777"/>
          </a:xfrm>
          <a:prstGeom prst="rect">
            <a:avLst/>
          </a:prstGeom>
          <a:noFill/>
        </p:spPr>
        <p:txBody>
          <a:bodyPr wrap="square" rtlCol="0">
            <a:spAutoFit/>
          </a:bodyPr>
          <a:lstStyle/>
          <a:p>
            <a:r>
              <a:rPr lang="en-US" sz="1400" b="1" dirty="0">
                <a:solidFill>
                  <a:schemeClr val="bg2"/>
                </a:solidFill>
              </a:rPr>
              <a:t>30 days</a:t>
            </a:r>
          </a:p>
        </p:txBody>
      </p:sp>
      <p:sp>
        <p:nvSpPr>
          <p:cNvPr id="11" name="TextBox 10">
            <a:extLst>
              <a:ext uri="{FF2B5EF4-FFF2-40B4-BE49-F238E27FC236}">
                <a16:creationId xmlns:a16="http://schemas.microsoft.com/office/drawing/2014/main" id="{3FBD4685-07B9-2648-82FB-BB337221F110}"/>
              </a:ext>
            </a:extLst>
          </p:cNvPr>
          <p:cNvSpPr txBox="1"/>
          <p:nvPr/>
        </p:nvSpPr>
        <p:spPr>
          <a:xfrm>
            <a:off x="2514599" y="3886366"/>
            <a:ext cx="3101009" cy="307777"/>
          </a:xfrm>
          <a:prstGeom prst="rect">
            <a:avLst/>
          </a:prstGeom>
          <a:noFill/>
        </p:spPr>
        <p:txBody>
          <a:bodyPr wrap="square" rtlCol="0">
            <a:spAutoFit/>
          </a:bodyPr>
          <a:lstStyle/>
          <a:p>
            <a:pPr algn="ctr"/>
            <a:r>
              <a:rPr lang="en-US" sz="1400" b="1" dirty="0">
                <a:solidFill>
                  <a:schemeClr val="bg2"/>
                </a:solidFill>
              </a:rPr>
              <a:t>60 days</a:t>
            </a:r>
          </a:p>
        </p:txBody>
      </p:sp>
      <p:sp>
        <p:nvSpPr>
          <p:cNvPr id="8" name="TextBox 7">
            <a:extLst>
              <a:ext uri="{FF2B5EF4-FFF2-40B4-BE49-F238E27FC236}">
                <a16:creationId xmlns:a16="http://schemas.microsoft.com/office/drawing/2014/main" id="{5AF8A2F4-24CD-6243-A2B8-7A2C8A136D20}"/>
              </a:ext>
            </a:extLst>
          </p:cNvPr>
          <p:cNvSpPr txBox="1"/>
          <p:nvPr/>
        </p:nvSpPr>
        <p:spPr>
          <a:xfrm>
            <a:off x="6000635" y="3898317"/>
            <a:ext cx="3101009" cy="307777"/>
          </a:xfrm>
          <a:prstGeom prst="rect">
            <a:avLst/>
          </a:prstGeom>
          <a:noFill/>
        </p:spPr>
        <p:txBody>
          <a:bodyPr wrap="square" rtlCol="0">
            <a:spAutoFit/>
          </a:bodyPr>
          <a:lstStyle/>
          <a:p>
            <a:pPr algn="ctr"/>
            <a:r>
              <a:rPr lang="en-US" sz="1400" b="1" dirty="0">
                <a:solidFill>
                  <a:schemeClr val="bg2"/>
                </a:solidFill>
              </a:rPr>
              <a:t>90 days+</a:t>
            </a:r>
          </a:p>
        </p:txBody>
      </p:sp>
      <p:sp>
        <p:nvSpPr>
          <p:cNvPr id="9" name="TextBox 8">
            <a:extLst>
              <a:ext uri="{FF2B5EF4-FFF2-40B4-BE49-F238E27FC236}">
                <a16:creationId xmlns:a16="http://schemas.microsoft.com/office/drawing/2014/main" id="{7CA1297A-E2B3-8545-B090-4A372EEFDAA9}"/>
              </a:ext>
            </a:extLst>
          </p:cNvPr>
          <p:cNvSpPr txBox="1"/>
          <p:nvPr/>
        </p:nvSpPr>
        <p:spPr>
          <a:xfrm>
            <a:off x="210738" y="1113103"/>
            <a:ext cx="2421994" cy="683965"/>
          </a:xfrm>
          <a:prstGeom prst="rect">
            <a:avLst/>
          </a:prstGeom>
          <a:solidFill>
            <a:srgbClr val="0F62FE"/>
          </a:solidFill>
        </p:spPr>
        <p:txBody>
          <a:bodyPr wrap="square" rtlCol="0">
            <a:noAutofit/>
          </a:bodyPr>
          <a:lstStyle/>
          <a:p>
            <a:pPr algn="ctr"/>
            <a:r>
              <a:rPr lang="en-US" sz="1400" dirty="0">
                <a:solidFill>
                  <a:schemeClr val="bg2"/>
                </a:solidFill>
              </a:rPr>
              <a:t>Meet with your IBM representatives to discuss your top use cases</a:t>
            </a:r>
          </a:p>
        </p:txBody>
      </p:sp>
      <p:sp>
        <p:nvSpPr>
          <p:cNvPr id="10" name="TextBox 9">
            <a:extLst>
              <a:ext uri="{FF2B5EF4-FFF2-40B4-BE49-F238E27FC236}">
                <a16:creationId xmlns:a16="http://schemas.microsoft.com/office/drawing/2014/main" id="{C28F4CEC-C3D7-6047-90F4-BC9BDD174402}"/>
              </a:ext>
            </a:extLst>
          </p:cNvPr>
          <p:cNvSpPr txBox="1"/>
          <p:nvPr/>
        </p:nvSpPr>
        <p:spPr>
          <a:xfrm>
            <a:off x="4311486" y="2298955"/>
            <a:ext cx="1689149" cy="683965"/>
          </a:xfrm>
          <a:prstGeom prst="rect">
            <a:avLst/>
          </a:prstGeom>
          <a:solidFill>
            <a:srgbClr val="0F62FE"/>
          </a:solidFill>
        </p:spPr>
        <p:txBody>
          <a:bodyPr wrap="square" rtlCol="0">
            <a:noAutofit/>
          </a:bodyPr>
          <a:lstStyle/>
          <a:p>
            <a:pPr algn="ctr"/>
            <a:r>
              <a:rPr lang="en-US" sz="1400" dirty="0">
                <a:solidFill>
                  <a:schemeClr val="bg2"/>
                </a:solidFill>
              </a:rPr>
              <a:t>Agree on your POC environments to prototype MVP</a:t>
            </a:r>
          </a:p>
        </p:txBody>
      </p:sp>
      <p:sp>
        <p:nvSpPr>
          <p:cNvPr id="12" name="TextBox 11">
            <a:extLst>
              <a:ext uri="{FF2B5EF4-FFF2-40B4-BE49-F238E27FC236}">
                <a16:creationId xmlns:a16="http://schemas.microsoft.com/office/drawing/2014/main" id="{13B3ED2E-F127-9145-878E-F1C61305DA64}"/>
              </a:ext>
            </a:extLst>
          </p:cNvPr>
          <p:cNvSpPr txBox="1"/>
          <p:nvPr/>
        </p:nvSpPr>
        <p:spPr>
          <a:xfrm>
            <a:off x="1415821" y="2067882"/>
            <a:ext cx="1689149" cy="543882"/>
          </a:xfrm>
          <a:prstGeom prst="rect">
            <a:avLst/>
          </a:prstGeom>
          <a:solidFill>
            <a:srgbClr val="0F62FE"/>
          </a:solidFill>
        </p:spPr>
        <p:txBody>
          <a:bodyPr wrap="square" rtlCol="0">
            <a:noAutofit/>
          </a:bodyPr>
          <a:lstStyle/>
          <a:p>
            <a:pPr algn="ctr"/>
            <a:r>
              <a:rPr lang="en-US" sz="1400" dirty="0">
                <a:solidFill>
                  <a:schemeClr val="bg2"/>
                </a:solidFill>
              </a:rPr>
              <a:t>Review industry accelerators</a:t>
            </a:r>
          </a:p>
        </p:txBody>
      </p:sp>
      <p:sp>
        <p:nvSpPr>
          <p:cNvPr id="13" name="TextBox 12">
            <a:extLst>
              <a:ext uri="{FF2B5EF4-FFF2-40B4-BE49-F238E27FC236}">
                <a16:creationId xmlns:a16="http://schemas.microsoft.com/office/drawing/2014/main" id="{0E9964DF-6222-A545-A8CE-371165327BA4}"/>
              </a:ext>
            </a:extLst>
          </p:cNvPr>
          <p:cNvSpPr txBox="1"/>
          <p:nvPr/>
        </p:nvSpPr>
        <p:spPr>
          <a:xfrm>
            <a:off x="5615607" y="1173790"/>
            <a:ext cx="1514241" cy="601251"/>
          </a:xfrm>
          <a:prstGeom prst="rect">
            <a:avLst/>
          </a:prstGeom>
          <a:solidFill>
            <a:srgbClr val="0F62FE"/>
          </a:solidFill>
        </p:spPr>
        <p:txBody>
          <a:bodyPr wrap="square" rtlCol="0">
            <a:noAutofit/>
          </a:bodyPr>
          <a:lstStyle/>
          <a:p>
            <a:pPr algn="ctr"/>
            <a:r>
              <a:rPr lang="en-US" sz="1400" dirty="0">
                <a:solidFill>
                  <a:schemeClr val="bg2"/>
                </a:solidFill>
              </a:rPr>
              <a:t>Implementation MVP 1</a:t>
            </a:r>
          </a:p>
        </p:txBody>
      </p:sp>
      <p:sp>
        <p:nvSpPr>
          <p:cNvPr id="15" name="TextBox 14">
            <a:extLst>
              <a:ext uri="{FF2B5EF4-FFF2-40B4-BE49-F238E27FC236}">
                <a16:creationId xmlns:a16="http://schemas.microsoft.com/office/drawing/2014/main" id="{D4B11BC9-F903-0B4F-800A-58766B82B7F8}"/>
              </a:ext>
            </a:extLst>
          </p:cNvPr>
          <p:cNvSpPr txBox="1"/>
          <p:nvPr/>
        </p:nvSpPr>
        <p:spPr>
          <a:xfrm>
            <a:off x="901412" y="2903357"/>
            <a:ext cx="1903572" cy="791313"/>
          </a:xfrm>
          <a:prstGeom prst="rect">
            <a:avLst/>
          </a:prstGeom>
          <a:solidFill>
            <a:srgbClr val="0F62FE"/>
          </a:solidFill>
        </p:spPr>
        <p:txBody>
          <a:bodyPr wrap="square" rtlCol="0">
            <a:noAutofit/>
          </a:bodyPr>
          <a:lstStyle/>
          <a:p>
            <a:pPr algn="ctr"/>
            <a:r>
              <a:rPr lang="en-US" sz="1400" dirty="0">
                <a:solidFill>
                  <a:schemeClr val="bg2"/>
                </a:solidFill>
              </a:rPr>
              <a:t>Review IBM capabilities through demonstration </a:t>
            </a:r>
          </a:p>
        </p:txBody>
      </p:sp>
      <p:sp>
        <p:nvSpPr>
          <p:cNvPr id="16" name="TextBox 15">
            <a:extLst>
              <a:ext uri="{FF2B5EF4-FFF2-40B4-BE49-F238E27FC236}">
                <a16:creationId xmlns:a16="http://schemas.microsoft.com/office/drawing/2014/main" id="{F32F3AFB-E02B-4240-9843-CBF7D6F7E7FB}"/>
              </a:ext>
            </a:extLst>
          </p:cNvPr>
          <p:cNvSpPr txBox="1"/>
          <p:nvPr/>
        </p:nvSpPr>
        <p:spPr>
          <a:xfrm>
            <a:off x="3220528" y="1132434"/>
            <a:ext cx="1870456" cy="683965"/>
          </a:xfrm>
          <a:prstGeom prst="rect">
            <a:avLst/>
          </a:prstGeom>
          <a:solidFill>
            <a:srgbClr val="0F62FE"/>
          </a:solidFill>
        </p:spPr>
        <p:txBody>
          <a:bodyPr wrap="square" rtlCol="0">
            <a:noAutofit/>
          </a:bodyPr>
          <a:lstStyle/>
          <a:p>
            <a:pPr algn="ctr"/>
            <a:r>
              <a:rPr lang="en-US" sz="1400" dirty="0">
                <a:solidFill>
                  <a:schemeClr val="bg2"/>
                </a:solidFill>
              </a:rPr>
              <a:t>Arrange your custom workshop and try out hands-on labs</a:t>
            </a:r>
          </a:p>
        </p:txBody>
      </p:sp>
      <p:sp>
        <p:nvSpPr>
          <p:cNvPr id="17" name="TextBox 16">
            <a:extLst>
              <a:ext uri="{FF2B5EF4-FFF2-40B4-BE49-F238E27FC236}">
                <a16:creationId xmlns:a16="http://schemas.microsoft.com/office/drawing/2014/main" id="{DF5A21E3-90CD-3F45-9B09-55A1249D7967}"/>
              </a:ext>
            </a:extLst>
          </p:cNvPr>
          <p:cNvSpPr txBox="1"/>
          <p:nvPr/>
        </p:nvSpPr>
        <p:spPr>
          <a:xfrm>
            <a:off x="6971058" y="2381669"/>
            <a:ext cx="1514241" cy="601251"/>
          </a:xfrm>
          <a:prstGeom prst="rect">
            <a:avLst/>
          </a:prstGeom>
          <a:solidFill>
            <a:srgbClr val="0F62FE"/>
          </a:solidFill>
        </p:spPr>
        <p:txBody>
          <a:bodyPr wrap="square" rtlCol="0">
            <a:noAutofit/>
          </a:bodyPr>
          <a:lstStyle/>
          <a:p>
            <a:pPr algn="ctr"/>
            <a:r>
              <a:rPr lang="en-US" sz="1400" dirty="0">
                <a:solidFill>
                  <a:schemeClr val="bg2"/>
                </a:solidFill>
              </a:rPr>
              <a:t>Implementation MVP 2</a:t>
            </a:r>
          </a:p>
        </p:txBody>
      </p:sp>
    </p:spTree>
    <p:extLst>
      <p:ext uri="{BB962C8B-B14F-4D97-AF65-F5344CB8AC3E}">
        <p14:creationId xmlns:p14="http://schemas.microsoft.com/office/powerpoint/2010/main" val="376525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4">
            <a:extLst>
              <a:ext uri="{FF2B5EF4-FFF2-40B4-BE49-F238E27FC236}">
                <a16:creationId xmlns:a16="http://schemas.microsoft.com/office/drawing/2014/main" id="{6212332B-4CBA-AF44-96A9-E93DD50366D6}"/>
              </a:ext>
            </a:extLst>
          </p:cNvPr>
          <p:cNvSpPr>
            <a:spLocks noGrp="1"/>
          </p:cNvSpPr>
          <p:nvPr>
            <p:ph type="title"/>
          </p:nvPr>
        </p:nvSpPr>
        <p:spPr>
          <a:xfrm>
            <a:off x="1265675" y="272992"/>
            <a:ext cx="7524569" cy="119036"/>
          </a:xfrm>
        </p:spPr>
        <p:txBody>
          <a:bodyPr vert="horz" lIns="0" tIns="0" rIns="0" bIns="0" rtlCol="0" anchor="t" anchorCtr="0">
            <a:noAutofit/>
          </a:bodyPr>
          <a:lstStyle/>
          <a:p>
            <a:r>
              <a:rPr lang="en-US" sz="1013" b="1" dirty="0">
                <a:solidFill>
                  <a:schemeClr val="bg2"/>
                </a:solidFill>
                <a:latin typeface="IBM Plex Sans" panose="020B0503050000000000" pitchFamily="34" charset="77"/>
              </a:rPr>
              <a:t>IBM Data Science</a:t>
            </a:r>
            <a:endParaRPr lang="en-US" sz="1013"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116" name="Title 4">
            <a:extLst>
              <a:ext uri="{FF2B5EF4-FFF2-40B4-BE49-F238E27FC236}">
                <a16:creationId xmlns:a16="http://schemas.microsoft.com/office/drawing/2014/main" id="{9D96F68C-771B-F148-819D-3A933C1C628F}"/>
              </a:ext>
            </a:extLst>
          </p:cNvPr>
          <p:cNvSpPr txBox="1">
            <a:spLocks/>
          </p:cNvSpPr>
          <p:nvPr/>
        </p:nvSpPr>
        <p:spPr>
          <a:xfrm>
            <a:off x="1265675" y="409447"/>
            <a:ext cx="7524569" cy="501617"/>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defTabSz="171446">
              <a:defRPr/>
            </a:pPr>
            <a:r>
              <a:rPr lang="en-US" sz="2800">
                <a:latin typeface="IBM Plex Sans" panose="020B0503050000000000" pitchFamily="34" charset="77"/>
              </a:rPr>
              <a:t>AI Design Exercise</a:t>
            </a:r>
            <a:endParaRPr lang="en-US" sz="2800">
              <a:latin typeface="IBM Plex Sans" panose="020B0503050000000000" pitchFamily="34" charset="77"/>
              <a:ea typeface="Helvetica Neue" panose="02000503000000020004" pitchFamily="2" charset="0"/>
              <a:cs typeface="Helvetica Neue" panose="02000503000000020004" pitchFamily="2" charset="0"/>
            </a:endParaRPr>
          </a:p>
        </p:txBody>
      </p:sp>
      <p:sp>
        <p:nvSpPr>
          <p:cNvPr id="82" name="TextBox 41">
            <a:extLst>
              <a:ext uri="{FF2B5EF4-FFF2-40B4-BE49-F238E27FC236}">
                <a16:creationId xmlns:a16="http://schemas.microsoft.com/office/drawing/2014/main" id="{F878E712-1D44-7E46-ADFF-7F63FCCDB5B7}"/>
              </a:ext>
            </a:extLst>
          </p:cNvPr>
          <p:cNvSpPr txBox="1">
            <a:spLocks noChangeArrowheads="1"/>
          </p:cNvSpPr>
          <p:nvPr/>
        </p:nvSpPr>
        <p:spPr bwMode="auto">
          <a:xfrm flipH="1">
            <a:off x="1331451" y="1015701"/>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1388" dirty="0">
                <a:solidFill>
                  <a:schemeClr val="bg2"/>
                </a:solidFill>
                <a:latin typeface="IBM Plex Sans" panose="020B0503050000000000" pitchFamily="34" charset="77"/>
                <a:ea typeface="Helvetica Neue Light" charset="0"/>
                <a:cs typeface="Helvetica Neue Light" charset="0"/>
              </a:rPr>
              <a:t>Top Pain Points </a:t>
            </a:r>
          </a:p>
        </p:txBody>
      </p:sp>
      <p:sp>
        <p:nvSpPr>
          <p:cNvPr id="85" name="TextBox 41">
            <a:extLst>
              <a:ext uri="{FF2B5EF4-FFF2-40B4-BE49-F238E27FC236}">
                <a16:creationId xmlns:a16="http://schemas.microsoft.com/office/drawing/2014/main" id="{7B7F1B56-433C-C44E-8E74-FB54B91C5017}"/>
              </a:ext>
            </a:extLst>
          </p:cNvPr>
          <p:cNvSpPr txBox="1">
            <a:spLocks noChangeArrowheads="1"/>
          </p:cNvSpPr>
          <p:nvPr/>
        </p:nvSpPr>
        <p:spPr bwMode="auto">
          <a:xfrm flipH="1">
            <a:off x="3617303" y="1015702"/>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1388">
                <a:solidFill>
                  <a:schemeClr val="bg2"/>
                </a:solidFill>
                <a:latin typeface="IBM Plex Sans" panose="020B0503050000000000" pitchFamily="34" charset="77"/>
                <a:ea typeface="Helvetica Neue Light" charset="0"/>
                <a:cs typeface="Helvetica Neue Light" charset="0"/>
              </a:rPr>
              <a:t>Strategic Priorities?</a:t>
            </a:r>
          </a:p>
        </p:txBody>
      </p:sp>
      <p:sp>
        <p:nvSpPr>
          <p:cNvPr id="90" name="TextBox 41">
            <a:extLst>
              <a:ext uri="{FF2B5EF4-FFF2-40B4-BE49-F238E27FC236}">
                <a16:creationId xmlns:a16="http://schemas.microsoft.com/office/drawing/2014/main" id="{9542127A-E551-404E-AA4C-8BEBD3EEA2D9}"/>
              </a:ext>
            </a:extLst>
          </p:cNvPr>
          <p:cNvSpPr txBox="1">
            <a:spLocks noChangeArrowheads="1"/>
          </p:cNvSpPr>
          <p:nvPr/>
        </p:nvSpPr>
        <p:spPr bwMode="auto">
          <a:xfrm flipH="1">
            <a:off x="5903154" y="1015701"/>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1388">
                <a:solidFill>
                  <a:schemeClr val="bg2"/>
                </a:solidFill>
                <a:latin typeface="IBM Plex Sans" panose="020B0503050000000000" pitchFamily="34" charset="77"/>
                <a:ea typeface="Helvetica Neue Light" charset="0"/>
                <a:cs typeface="Helvetica Neue Light" charset="0"/>
              </a:rPr>
              <a:t>Where to Start? </a:t>
            </a:r>
          </a:p>
        </p:txBody>
      </p:sp>
      <p:cxnSp>
        <p:nvCxnSpPr>
          <p:cNvPr id="96" name="Straight Connector 95">
            <a:extLst>
              <a:ext uri="{FF2B5EF4-FFF2-40B4-BE49-F238E27FC236}">
                <a16:creationId xmlns:a16="http://schemas.microsoft.com/office/drawing/2014/main" id="{A7E0B390-476E-F146-AEC8-620864D40D89}"/>
              </a:ext>
            </a:extLst>
          </p:cNvPr>
          <p:cNvCxnSpPr>
            <a:cxnSpLocks/>
          </p:cNvCxnSpPr>
          <p:nvPr/>
        </p:nvCxnSpPr>
        <p:spPr>
          <a:xfrm flipH="1" flipV="1">
            <a:off x="1331452" y="1293839"/>
            <a:ext cx="1252093" cy="10632"/>
          </a:xfrm>
          <a:prstGeom prst="line">
            <a:avLst/>
          </a:prstGeom>
          <a:ln w="571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1" name="TextBox 41">
            <a:extLst>
              <a:ext uri="{FF2B5EF4-FFF2-40B4-BE49-F238E27FC236}">
                <a16:creationId xmlns:a16="http://schemas.microsoft.com/office/drawing/2014/main" id="{047F6B5C-2939-1644-BDE5-F9B1A439D94A}"/>
              </a:ext>
            </a:extLst>
          </p:cNvPr>
          <p:cNvSpPr txBox="1">
            <a:spLocks noChangeArrowheads="1"/>
          </p:cNvSpPr>
          <p:nvPr/>
        </p:nvSpPr>
        <p:spPr bwMode="auto">
          <a:xfrm flipH="1">
            <a:off x="215099" y="3186323"/>
            <a:ext cx="1821857" cy="21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1388" dirty="0">
                <a:solidFill>
                  <a:schemeClr val="bg2"/>
                </a:solidFill>
                <a:latin typeface="IBM Plex Sans" panose="020B0503050000000000" pitchFamily="34" charset="77"/>
                <a:ea typeface="Helvetica Neue Light" charset="0"/>
                <a:cs typeface="Helvetica Neue Light" charset="0"/>
              </a:rPr>
              <a:t>Timeline</a:t>
            </a:r>
          </a:p>
        </p:txBody>
      </p:sp>
      <p:sp>
        <p:nvSpPr>
          <p:cNvPr id="104" name="TextBox 41">
            <a:extLst>
              <a:ext uri="{FF2B5EF4-FFF2-40B4-BE49-F238E27FC236}">
                <a16:creationId xmlns:a16="http://schemas.microsoft.com/office/drawing/2014/main" id="{5159C4A2-9CD5-9145-A176-72B7E4ABC505}"/>
              </a:ext>
            </a:extLst>
          </p:cNvPr>
          <p:cNvSpPr txBox="1">
            <a:spLocks noChangeArrowheads="1"/>
          </p:cNvSpPr>
          <p:nvPr/>
        </p:nvSpPr>
        <p:spPr bwMode="auto">
          <a:xfrm flipH="1">
            <a:off x="1718351" y="327657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Step 1</a:t>
            </a:r>
            <a:endParaRPr lang="en-US" altLang="en-US" sz="900" b="1" dirty="0">
              <a:solidFill>
                <a:schemeClr val="bg2"/>
              </a:solidFill>
              <a:latin typeface="IBM Plex Sans" panose="020B0503050000000000" pitchFamily="34" charset="77"/>
              <a:ea typeface="Helvetica Neue Light" charset="0"/>
              <a:cs typeface="Helvetica Neue Light" charset="0"/>
            </a:endParaRPr>
          </a:p>
        </p:txBody>
      </p:sp>
      <p:sp>
        <p:nvSpPr>
          <p:cNvPr id="106" name="TextBox 41">
            <a:extLst>
              <a:ext uri="{FF2B5EF4-FFF2-40B4-BE49-F238E27FC236}">
                <a16:creationId xmlns:a16="http://schemas.microsoft.com/office/drawing/2014/main" id="{4ACF1C01-96E5-504E-B7DA-3AC2D39790A2}"/>
              </a:ext>
            </a:extLst>
          </p:cNvPr>
          <p:cNvSpPr txBox="1">
            <a:spLocks noChangeArrowheads="1"/>
          </p:cNvSpPr>
          <p:nvPr/>
        </p:nvSpPr>
        <p:spPr bwMode="auto">
          <a:xfrm flipH="1">
            <a:off x="3583282" y="3276065"/>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Step 2</a:t>
            </a:r>
            <a:endParaRPr lang="en-US" altLang="en-US" sz="900" b="1" dirty="0">
              <a:solidFill>
                <a:schemeClr val="bg2"/>
              </a:solidFill>
              <a:latin typeface="IBM Plex Sans" panose="020B0503050000000000" pitchFamily="34" charset="77"/>
              <a:ea typeface="Helvetica Neue Light" charset="0"/>
              <a:cs typeface="Helvetica Neue Light" charset="0"/>
            </a:endParaRPr>
          </a:p>
        </p:txBody>
      </p:sp>
      <p:sp>
        <p:nvSpPr>
          <p:cNvPr id="108" name="TextBox 41">
            <a:extLst>
              <a:ext uri="{FF2B5EF4-FFF2-40B4-BE49-F238E27FC236}">
                <a16:creationId xmlns:a16="http://schemas.microsoft.com/office/drawing/2014/main" id="{5F0EE4BA-D5AE-4C4C-8C6B-451E55A205C5}"/>
              </a:ext>
            </a:extLst>
          </p:cNvPr>
          <p:cNvSpPr txBox="1">
            <a:spLocks noChangeArrowheads="1"/>
          </p:cNvSpPr>
          <p:nvPr/>
        </p:nvSpPr>
        <p:spPr bwMode="auto">
          <a:xfrm flipH="1">
            <a:off x="5491386" y="327606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Step 3</a:t>
            </a:r>
            <a:endParaRPr lang="en-US" altLang="en-US" sz="900" b="1">
              <a:solidFill>
                <a:schemeClr val="bg2"/>
              </a:solidFill>
              <a:latin typeface="IBM Plex Sans" panose="020B0503050000000000" pitchFamily="34" charset="77"/>
              <a:ea typeface="Helvetica Neue Light" charset="0"/>
              <a:cs typeface="Helvetica Neue Light" charset="0"/>
            </a:endParaRPr>
          </a:p>
        </p:txBody>
      </p:sp>
      <p:sp>
        <p:nvSpPr>
          <p:cNvPr id="109" name="TextBox 41">
            <a:extLst>
              <a:ext uri="{FF2B5EF4-FFF2-40B4-BE49-F238E27FC236}">
                <a16:creationId xmlns:a16="http://schemas.microsoft.com/office/drawing/2014/main" id="{01BE1BA0-58D7-7C47-9476-6E1557F419E4}"/>
              </a:ext>
            </a:extLst>
          </p:cNvPr>
          <p:cNvSpPr txBox="1">
            <a:spLocks noChangeArrowheads="1"/>
          </p:cNvSpPr>
          <p:nvPr/>
        </p:nvSpPr>
        <p:spPr bwMode="auto">
          <a:xfrm flipH="1">
            <a:off x="240147" y="3685862"/>
            <a:ext cx="47340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Goal</a:t>
            </a:r>
            <a:endParaRPr lang="en-US" altLang="en-US" sz="900" b="1">
              <a:solidFill>
                <a:schemeClr val="bg2"/>
              </a:solidFill>
              <a:latin typeface="IBM Plex Sans" panose="020B0503050000000000" pitchFamily="34" charset="77"/>
              <a:ea typeface="Helvetica Neue Light" charset="0"/>
              <a:cs typeface="Helvetica Neue Light" charset="0"/>
            </a:endParaRPr>
          </a:p>
        </p:txBody>
      </p:sp>
      <p:sp>
        <p:nvSpPr>
          <p:cNvPr id="111" name="TextBox 41">
            <a:extLst>
              <a:ext uri="{FF2B5EF4-FFF2-40B4-BE49-F238E27FC236}">
                <a16:creationId xmlns:a16="http://schemas.microsoft.com/office/drawing/2014/main" id="{A7EC89C8-9B55-754B-BC10-8AFB4EEF03CE}"/>
              </a:ext>
            </a:extLst>
          </p:cNvPr>
          <p:cNvSpPr txBox="1">
            <a:spLocks noChangeArrowheads="1"/>
          </p:cNvSpPr>
          <p:nvPr/>
        </p:nvSpPr>
        <p:spPr bwMode="auto">
          <a:xfrm flipH="1">
            <a:off x="7578973" y="3276064"/>
            <a:ext cx="96344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5000">
                <a:solidFill>
                  <a:srgbClr val="FFFFFF"/>
                </a:solidFill>
                <a:latin typeface="Helvetica Light" charset="0"/>
                <a:ea typeface="MS PGothic" charset="-128"/>
                <a:sym typeface="Helvetica Light" charset="0"/>
              </a:defRPr>
            </a:lvl1pPr>
            <a:lvl2pPr marL="742950" indent="-285750">
              <a:defRPr sz="5000">
                <a:solidFill>
                  <a:srgbClr val="FFFFFF"/>
                </a:solidFill>
                <a:latin typeface="Helvetica Light" charset="0"/>
                <a:ea typeface="MS PGothic" charset="-128"/>
                <a:sym typeface="Helvetica Light" charset="0"/>
              </a:defRPr>
            </a:lvl2pPr>
            <a:lvl3pPr marL="1143000" indent="-228600">
              <a:defRPr sz="5000">
                <a:solidFill>
                  <a:srgbClr val="FFFFFF"/>
                </a:solidFill>
                <a:latin typeface="Helvetica Light" charset="0"/>
                <a:ea typeface="MS PGothic" charset="-128"/>
                <a:sym typeface="Helvetica Light" charset="0"/>
              </a:defRPr>
            </a:lvl3pPr>
            <a:lvl4pPr marL="1600200" indent="-228600">
              <a:defRPr sz="5000">
                <a:solidFill>
                  <a:srgbClr val="FFFFFF"/>
                </a:solidFill>
                <a:latin typeface="Helvetica Light" charset="0"/>
                <a:ea typeface="MS PGothic" charset="-128"/>
                <a:sym typeface="Helvetica Light" charset="0"/>
              </a:defRPr>
            </a:lvl4pPr>
            <a:lvl5pPr marL="2057400" indent="-228600">
              <a:defRPr sz="5000">
                <a:solidFill>
                  <a:srgbClr val="FFFFFF"/>
                </a:solidFill>
                <a:latin typeface="Helvetica Light" charset="0"/>
                <a:ea typeface="MS PGothic" charset="-128"/>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MS PGothic" charset="-128"/>
                <a:sym typeface="Helvetica Light" charset="0"/>
              </a:defRPr>
            </a:lvl9pPr>
          </a:lstStyle>
          <a:p>
            <a:pPr defTabSz="685749">
              <a:defRPr/>
            </a:pPr>
            <a:r>
              <a:rPr lang="en-US" altLang="en-US" sz="900" b="1" dirty="0">
                <a:solidFill>
                  <a:schemeClr val="bg2"/>
                </a:solidFill>
                <a:latin typeface="IBM Plex Sans" panose="020B0503050000000000" pitchFamily="34" charset="77"/>
                <a:ea typeface="Helvetica Neue" panose="02000503000000020004" pitchFamily="2" charset="0"/>
                <a:cs typeface="Helvetica Neue" panose="02000503000000020004" pitchFamily="2" charset="0"/>
              </a:rPr>
              <a:t>Future</a:t>
            </a:r>
            <a:endParaRPr lang="en-US" altLang="en-US" sz="900" b="1" dirty="0">
              <a:solidFill>
                <a:schemeClr val="bg2"/>
              </a:solidFill>
              <a:latin typeface="IBM Plex Sans" panose="020B0503050000000000" pitchFamily="34" charset="77"/>
              <a:ea typeface="Helvetica Neue Light" charset="0"/>
              <a:cs typeface="Helvetica Neue Light" charset="0"/>
            </a:endParaRPr>
          </a:p>
        </p:txBody>
      </p:sp>
      <p:grpSp>
        <p:nvGrpSpPr>
          <p:cNvPr id="84" name="Group 83">
            <a:extLst>
              <a:ext uri="{FF2B5EF4-FFF2-40B4-BE49-F238E27FC236}">
                <a16:creationId xmlns:a16="http://schemas.microsoft.com/office/drawing/2014/main" id="{66528EFB-7BE8-7647-86E4-2214CEA37C47}"/>
              </a:ext>
            </a:extLst>
          </p:cNvPr>
          <p:cNvGrpSpPr/>
          <p:nvPr/>
        </p:nvGrpSpPr>
        <p:grpSpPr>
          <a:xfrm>
            <a:off x="1321748" y="4642073"/>
            <a:ext cx="6482340" cy="277319"/>
            <a:chOff x="529426" y="1157445"/>
            <a:chExt cx="7960263" cy="513095"/>
          </a:xfrm>
        </p:grpSpPr>
        <p:cxnSp>
          <p:nvCxnSpPr>
            <p:cNvPr id="88" name="Straight Connector 87">
              <a:extLst>
                <a:ext uri="{FF2B5EF4-FFF2-40B4-BE49-F238E27FC236}">
                  <a16:creationId xmlns:a16="http://schemas.microsoft.com/office/drawing/2014/main" id="{8DF405C9-BF55-6446-8BDC-2E404A5AFBFA}"/>
                </a:ext>
              </a:extLst>
            </p:cNvPr>
            <p:cNvCxnSpPr>
              <a:cxnSpLocks/>
            </p:cNvCxnSpPr>
            <p:nvPr/>
          </p:nvCxnSpPr>
          <p:spPr>
            <a:xfrm flipH="1">
              <a:off x="529426" y="1664180"/>
              <a:ext cx="7960263"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B7E904C5-67FF-EE4A-A79E-C348646DC6CD}"/>
                </a:ext>
              </a:extLst>
            </p:cNvPr>
            <p:cNvCxnSpPr>
              <a:cxnSpLocks/>
            </p:cNvCxnSpPr>
            <p:nvPr/>
          </p:nvCxnSpPr>
          <p:spPr>
            <a:xfrm>
              <a:off x="1279810" y="116114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3535B0D7-6E46-7A44-BF62-F893CA7E9E68}"/>
                </a:ext>
              </a:extLst>
            </p:cNvPr>
            <p:cNvCxnSpPr>
              <a:cxnSpLocks/>
            </p:cNvCxnSpPr>
            <p:nvPr/>
          </p:nvCxnSpPr>
          <p:spPr>
            <a:xfrm>
              <a:off x="1457814" y="1501580"/>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53010A65-84A6-7147-9F07-D60A11ADA427}"/>
                </a:ext>
              </a:extLst>
            </p:cNvPr>
            <p:cNvCxnSpPr>
              <a:cxnSpLocks/>
            </p:cNvCxnSpPr>
            <p:nvPr/>
          </p:nvCxnSpPr>
          <p:spPr>
            <a:xfrm>
              <a:off x="1613873" y="1501580"/>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4B6BBF14-AAEC-6D40-9B3C-6FAE606E4B93}"/>
                </a:ext>
              </a:extLst>
            </p:cNvPr>
            <p:cNvCxnSpPr>
              <a:cxnSpLocks/>
            </p:cNvCxnSpPr>
            <p:nvPr/>
          </p:nvCxnSpPr>
          <p:spPr>
            <a:xfrm>
              <a:off x="1760176"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7634186B-4AD9-D144-A2C6-873346B26358}"/>
                </a:ext>
              </a:extLst>
            </p:cNvPr>
            <p:cNvCxnSpPr>
              <a:cxnSpLocks/>
            </p:cNvCxnSpPr>
            <p:nvPr/>
          </p:nvCxnSpPr>
          <p:spPr>
            <a:xfrm>
              <a:off x="1916235"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276FC23A-116E-8D49-AF79-F337EF6D2B9A}"/>
                </a:ext>
              </a:extLst>
            </p:cNvPr>
            <p:cNvCxnSpPr>
              <a:cxnSpLocks/>
            </p:cNvCxnSpPr>
            <p:nvPr/>
          </p:nvCxnSpPr>
          <p:spPr>
            <a:xfrm>
              <a:off x="2259325"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C1789A48-429E-D24A-B514-115E09DF91FD}"/>
                </a:ext>
              </a:extLst>
            </p:cNvPr>
            <p:cNvCxnSpPr>
              <a:cxnSpLocks/>
            </p:cNvCxnSpPr>
            <p:nvPr/>
          </p:nvCxnSpPr>
          <p:spPr>
            <a:xfrm>
              <a:off x="2415384"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7841CFB2-98E7-064E-B208-F9B34DFF225C}"/>
                </a:ext>
              </a:extLst>
            </p:cNvPr>
            <p:cNvCxnSpPr>
              <a:cxnSpLocks/>
            </p:cNvCxnSpPr>
            <p:nvPr/>
          </p:nvCxnSpPr>
          <p:spPr>
            <a:xfrm>
              <a:off x="2561687"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A2C89919-00E1-0042-9881-62F6532B15FA}"/>
                </a:ext>
              </a:extLst>
            </p:cNvPr>
            <p:cNvCxnSpPr>
              <a:cxnSpLocks/>
            </p:cNvCxnSpPr>
            <p:nvPr/>
          </p:nvCxnSpPr>
          <p:spPr>
            <a:xfrm>
              <a:off x="2717746"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101CBBCC-CD15-044A-A435-08CC5459A621}"/>
                </a:ext>
              </a:extLst>
            </p:cNvPr>
            <p:cNvCxnSpPr>
              <a:cxnSpLocks/>
            </p:cNvCxnSpPr>
            <p:nvPr/>
          </p:nvCxnSpPr>
          <p:spPr>
            <a:xfrm>
              <a:off x="2888477" y="116114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D7C8FCF7-417D-7E49-9832-DE765D2B046E}"/>
                </a:ext>
              </a:extLst>
            </p:cNvPr>
            <p:cNvCxnSpPr>
              <a:cxnSpLocks/>
            </p:cNvCxnSpPr>
            <p:nvPr/>
          </p:nvCxnSpPr>
          <p:spPr>
            <a:xfrm>
              <a:off x="3066481"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98546D50-1FE4-EE45-9F4A-E5BD2020B4DF}"/>
                </a:ext>
              </a:extLst>
            </p:cNvPr>
            <p:cNvCxnSpPr>
              <a:cxnSpLocks/>
            </p:cNvCxnSpPr>
            <p:nvPr/>
          </p:nvCxnSpPr>
          <p:spPr>
            <a:xfrm>
              <a:off x="3222540"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728C87D5-1626-A244-B94C-943909390A1A}"/>
                </a:ext>
              </a:extLst>
            </p:cNvPr>
            <p:cNvCxnSpPr>
              <a:cxnSpLocks/>
            </p:cNvCxnSpPr>
            <p:nvPr/>
          </p:nvCxnSpPr>
          <p:spPr>
            <a:xfrm>
              <a:off x="3368843"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8B92C01A-F365-EF46-A3BC-A76F658B4826}"/>
                </a:ext>
              </a:extLst>
            </p:cNvPr>
            <p:cNvCxnSpPr>
              <a:cxnSpLocks/>
            </p:cNvCxnSpPr>
            <p:nvPr/>
          </p:nvCxnSpPr>
          <p:spPr>
            <a:xfrm>
              <a:off x="3524902" y="1503743"/>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E07109C-B396-5A4A-8446-D2BE127A5257}"/>
                </a:ext>
              </a:extLst>
            </p:cNvPr>
            <p:cNvCxnSpPr>
              <a:cxnSpLocks/>
            </p:cNvCxnSpPr>
            <p:nvPr/>
          </p:nvCxnSpPr>
          <p:spPr>
            <a:xfrm>
              <a:off x="3689988" y="1158979"/>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C272302F-F1AC-424B-AF05-D3F2FE3AB318}"/>
                </a:ext>
              </a:extLst>
            </p:cNvPr>
            <p:cNvCxnSpPr>
              <a:cxnSpLocks/>
            </p:cNvCxnSpPr>
            <p:nvPr/>
          </p:nvCxnSpPr>
          <p:spPr>
            <a:xfrm>
              <a:off x="3867992"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1AAB5A03-D3A7-5F46-B611-E2028E9B46BA}"/>
                </a:ext>
              </a:extLst>
            </p:cNvPr>
            <p:cNvCxnSpPr>
              <a:cxnSpLocks/>
            </p:cNvCxnSpPr>
            <p:nvPr/>
          </p:nvCxnSpPr>
          <p:spPr>
            <a:xfrm>
              <a:off x="4024051" y="150812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FD9A66FE-9FFE-4840-BB2F-948B647ECD25}"/>
                </a:ext>
              </a:extLst>
            </p:cNvPr>
            <p:cNvCxnSpPr>
              <a:cxnSpLocks/>
            </p:cNvCxnSpPr>
            <p:nvPr/>
          </p:nvCxnSpPr>
          <p:spPr>
            <a:xfrm>
              <a:off x="4170354"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8C79350B-86A2-E54F-999E-112E872CD8B7}"/>
                </a:ext>
              </a:extLst>
            </p:cNvPr>
            <p:cNvCxnSpPr>
              <a:cxnSpLocks/>
            </p:cNvCxnSpPr>
            <p:nvPr/>
          </p:nvCxnSpPr>
          <p:spPr>
            <a:xfrm>
              <a:off x="4326413" y="151028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B11C5A01-1AEE-C24F-880E-B1F7D2CA94CE}"/>
                </a:ext>
              </a:extLst>
            </p:cNvPr>
            <p:cNvCxnSpPr>
              <a:cxnSpLocks/>
            </p:cNvCxnSpPr>
            <p:nvPr/>
          </p:nvCxnSpPr>
          <p:spPr>
            <a:xfrm>
              <a:off x="4682265"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2C6ED3C-326E-2948-970F-DC0AA462BC3A}"/>
                </a:ext>
              </a:extLst>
            </p:cNvPr>
            <p:cNvCxnSpPr>
              <a:cxnSpLocks/>
            </p:cNvCxnSpPr>
            <p:nvPr/>
          </p:nvCxnSpPr>
          <p:spPr>
            <a:xfrm>
              <a:off x="4838324"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06801812-4001-EC4F-9C5C-6EBA846A7FBC}"/>
                </a:ext>
              </a:extLst>
            </p:cNvPr>
            <p:cNvCxnSpPr>
              <a:cxnSpLocks/>
            </p:cNvCxnSpPr>
            <p:nvPr/>
          </p:nvCxnSpPr>
          <p:spPr>
            <a:xfrm>
              <a:off x="4984627" y="150297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A2627F8E-247E-4F46-95A4-FA7F41765717}"/>
                </a:ext>
              </a:extLst>
            </p:cNvPr>
            <p:cNvCxnSpPr>
              <a:cxnSpLocks/>
            </p:cNvCxnSpPr>
            <p:nvPr/>
          </p:nvCxnSpPr>
          <p:spPr>
            <a:xfrm>
              <a:off x="5140686" y="1502976"/>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710D8EF0-2C66-2540-A4F0-63FAB9C2AF9F}"/>
                </a:ext>
              </a:extLst>
            </p:cNvPr>
            <p:cNvCxnSpPr>
              <a:cxnSpLocks/>
            </p:cNvCxnSpPr>
            <p:nvPr/>
          </p:nvCxnSpPr>
          <p:spPr>
            <a:xfrm>
              <a:off x="5305772" y="1158212"/>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46471F25-3534-9245-833A-48AE153F47A0}"/>
                </a:ext>
              </a:extLst>
            </p:cNvPr>
            <p:cNvCxnSpPr>
              <a:cxnSpLocks/>
            </p:cNvCxnSpPr>
            <p:nvPr/>
          </p:nvCxnSpPr>
          <p:spPr>
            <a:xfrm>
              <a:off x="5483776"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59F3E8E7-0094-B546-9F24-9662DA79DC4E}"/>
                </a:ext>
              </a:extLst>
            </p:cNvPr>
            <p:cNvCxnSpPr>
              <a:cxnSpLocks/>
            </p:cNvCxnSpPr>
            <p:nvPr/>
          </p:nvCxnSpPr>
          <p:spPr>
            <a:xfrm>
              <a:off x="5639835"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6EF39E98-8F7A-E64E-A35F-3DDE67872C6A}"/>
                </a:ext>
              </a:extLst>
            </p:cNvPr>
            <p:cNvCxnSpPr>
              <a:cxnSpLocks/>
            </p:cNvCxnSpPr>
            <p:nvPr/>
          </p:nvCxnSpPr>
          <p:spPr>
            <a:xfrm>
              <a:off x="5786138"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8E9AA33C-B5F1-AF4F-877E-E639BB53D34B}"/>
                </a:ext>
              </a:extLst>
            </p:cNvPr>
            <p:cNvCxnSpPr>
              <a:cxnSpLocks/>
            </p:cNvCxnSpPr>
            <p:nvPr/>
          </p:nvCxnSpPr>
          <p:spPr>
            <a:xfrm>
              <a:off x="5942197"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E50A5689-8F41-E844-BD85-4B6E4AEAC6B8}"/>
                </a:ext>
              </a:extLst>
            </p:cNvPr>
            <p:cNvCxnSpPr>
              <a:cxnSpLocks/>
            </p:cNvCxnSpPr>
            <p:nvPr/>
          </p:nvCxnSpPr>
          <p:spPr>
            <a:xfrm>
              <a:off x="6117099" y="1162050"/>
              <a:ext cx="0" cy="508490"/>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D8F4E033-EB2D-E845-BE5A-08B92F997027}"/>
                </a:ext>
              </a:extLst>
            </p:cNvPr>
            <p:cNvCxnSpPr>
              <a:cxnSpLocks/>
            </p:cNvCxnSpPr>
            <p:nvPr/>
          </p:nvCxnSpPr>
          <p:spPr>
            <a:xfrm>
              <a:off x="6295103"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178E2016-D6C5-9A4C-BF17-818D75A6D612}"/>
                </a:ext>
              </a:extLst>
            </p:cNvPr>
            <p:cNvCxnSpPr>
              <a:cxnSpLocks/>
            </p:cNvCxnSpPr>
            <p:nvPr/>
          </p:nvCxnSpPr>
          <p:spPr>
            <a:xfrm>
              <a:off x="6451162" y="1507359"/>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DC456064-719D-E941-8A12-DAAE42BE20E7}"/>
                </a:ext>
              </a:extLst>
            </p:cNvPr>
            <p:cNvCxnSpPr>
              <a:cxnSpLocks/>
            </p:cNvCxnSpPr>
            <p:nvPr/>
          </p:nvCxnSpPr>
          <p:spPr>
            <a:xfrm>
              <a:off x="6597465"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3A9D65CF-A141-4D4C-B68B-140505E50F46}"/>
                </a:ext>
              </a:extLst>
            </p:cNvPr>
            <p:cNvCxnSpPr>
              <a:cxnSpLocks/>
            </p:cNvCxnSpPr>
            <p:nvPr/>
          </p:nvCxnSpPr>
          <p:spPr>
            <a:xfrm>
              <a:off x="6753524" y="150952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7B196579-3DD3-2C4F-AF84-79B59C73A87F}"/>
                </a:ext>
              </a:extLst>
            </p:cNvPr>
            <p:cNvCxnSpPr>
              <a:cxnSpLocks/>
            </p:cNvCxnSpPr>
            <p:nvPr/>
          </p:nvCxnSpPr>
          <p:spPr>
            <a:xfrm>
              <a:off x="7109376"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403F0A15-8373-A149-881A-87CCB775867E}"/>
                </a:ext>
              </a:extLst>
            </p:cNvPr>
            <p:cNvCxnSpPr>
              <a:cxnSpLocks/>
            </p:cNvCxnSpPr>
            <p:nvPr/>
          </p:nvCxnSpPr>
          <p:spPr>
            <a:xfrm>
              <a:off x="7265435"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E31B06F3-41A9-074C-A163-EA61199E80F1}"/>
                </a:ext>
              </a:extLst>
            </p:cNvPr>
            <p:cNvCxnSpPr>
              <a:cxnSpLocks/>
            </p:cNvCxnSpPr>
            <p:nvPr/>
          </p:nvCxnSpPr>
          <p:spPr>
            <a:xfrm>
              <a:off x="7411738" y="1510918"/>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37A18E96-A8DB-0142-8A18-3B02F7EBB14E}"/>
                </a:ext>
              </a:extLst>
            </p:cNvPr>
            <p:cNvCxnSpPr>
              <a:cxnSpLocks/>
            </p:cNvCxnSpPr>
            <p:nvPr/>
          </p:nvCxnSpPr>
          <p:spPr>
            <a:xfrm>
              <a:off x="7567797" y="1510918"/>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DA49F952-1BBC-A143-9002-96C688EED316}"/>
                </a:ext>
              </a:extLst>
            </p:cNvPr>
            <p:cNvCxnSpPr>
              <a:cxnSpLocks/>
            </p:cNvCxnSpPr>
            <p:nvPr/>
          </p:nvCxnSpPr>
          <p:spPr>
            <a:xfrm>
              <a:off x="7732883" y="1157445"/>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86495F2B-C0A1-E64E-A2DE-D68C14B2AC90}"/>
                </a:ext>
              </a:extLst>
            </p:cNvPr>
            <p:cNvCxnSpPr>
              <a:cxnSpLocks/>
            </p:cNvCxnSpPr>
            <p:nvPr/>
          </p:nvCxnSpPr>
          <p:spPr>
            <a:xfrm>
              <a:off x="7910887" y="150659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id="{30C075B1-4321-E64C-BD5C-86B8D6EDB8AA}"/>
                </a:ext>
              </a:extLst>
            </p:cNvPr>
            <p:cNvCxnSpPr>
              <a:cxnSpLocks/>
            </p:cNvCxnSpPr>
            <p:nvPr/>
          </p:nvCxnSpPr>
          <p:spPr>
            <a:xfrm>
              <a:off x="8066946" y="1506592"/>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id="{F583386A-CEC1-474C-816A-3385F113CBA5}"/>
                </a:ext>
              </a:extLst>
            </p:cNvPr>
            <p:cNvCxnSpPr>
              <a:cxnSpLocks/>
            </p:cNvCxnSpPr>
            <p:nvPr/>
          </p:nvCxnSpPr>
          <p:spPr>
            <a:xfrm>
              <a:off x="8213249"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83094850-DFD3-0942-817C-544A2EADD8AA}"/>
                </a:ext>
              </a:extLst>
            </p:cNvPr>
            <p:cNvCxnSpPr>
              <a:cxnSpLocks/>
            </p:cNvCxnSpPr>
            <p:nvPr/>
          </p:nvCxnSpPr>
          <p:spPr>
            <a:xfrm>
              <a:off x="8369308" y="1508755"/>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EA84C7C4-9D44-474B-BEC6-99383DA4B8EE}"/>
                </a:ext>
              </a:extLst>
            </p:cNvPr>
            <p:cNvCxnSpPr>
              <a:cxnSpLocks/>
            </p:cNvCxnSpPr>
            <p:nvPr/>
          </p:nvCxnSpPr>
          <p:spPr>
            <a:xfrm>
              <a:off x="658339" y="1504124"/>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9A072AE8-474C-6449-8B7E-49EC02541D80}"/>
                </a:ext>
              </a:extLst>
            </p:cNvPr>
            <p:cNvCxnSpPr>
              <a:cxnSpLocks/>
            </p:cNvCxnSpPr>
            <p:nvPr/>
          </p:nvCxnSpPr>
          <p:spPr>
            <a:xfrm>
              <a:off x="814398" y="1504124"/>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4701A97B-4DA0-7D4E-A954-1D7C81D10760}"/>
                </a:ext>
              </a:extLst>
            </p:cNvPr>
            <p:cNvCxnSpPr>
              <a:cxnSpLocks/>
            </p:cNvCxnSpPr>
            <p:nvPr/>
          </p:nvCxnSpPr>
          <p:spPr>
            <a:xfrm>
              <a:off x="960701" y="1506287"/>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EC37D635-AD01-B744-A752-9AFABF404AF9}"/>
                </a:ext>
              </a:extLst>
            </p:cNvPr>
            <p:cNvCxnSpPr>
              <a:cxnSpLocks/>
            </p:cNvCxnSpPr>
            <p:nvPr/>
          </p:nvCxnSpPr>
          <p:spPr>
            <a:xfrm>
              <a:off x="1116760" y="1506287"/>
              <a:ext cx="0" cy="158088"/>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4397B189-E483-C54C-B8BF-F18F9E4A5238}"/>
                </a:ext>
              </a:extLst>
            </p:cNvPr>
            <p:cNvCxnSpPr>
              <a:cxnSpLocks/>
            </p:cNvCxnSpPr>
            <p:nvPr/>
          </p:nvCxnSpPr>
          <p:spPr>
            <a:xfrm>
              <a:off x="6930192" y="1162050"/>
              <a:ext cx="0" cy="508490"/>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7D25D099-DAD9-4644-82DD-3011778B9D1E}"/>
                </a:ext>
              </a:extLst>
            </p:cNvPr>
            <p:cNvCxnSpPr>
              <a:cxnSpLocks/>
            </p:cNvCxnSpPr>
            <p:nvPr/>
          </p:nvCxnSpPr>
          <p:spPr>
            <a:xfrm>
              <a:off x="4499814" y="1157445"/>
              <a:ext cx="0" cy="50673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4E17BD07-1B45-8E4F-A6AA-877CE2EF4E8F}"/>
                </a:ext>
              </a:extLst>
            </p:cNvPr>
            <p:cNvCxnSpPr>
              <a:cxnSpLocks/>
            </p:cNvCxnSpPr>
            <p:nvPr/>
          </p:nvCxnSpPr>
          <p:spPr>
            <a:xfrm>
              <a:off x="2078903" y="1158979"/>
              <a:ext cx="0" cy="500195"/>
            </a:xfrm>
            <a:prstGeom prst="line">
              <a:avLst/>
            </a:prstGeom>
            <a:ln w="1270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212" name="Straight Connector 211">
            <a:extLst>
              <a:ext uri="{FF2B5EF4-FFF2-40B4-BE49-F238E27FC236}">
                <a16:creationId xmlns:a16="http://schemas.microsoft.com/office/drawing/2014/main" id="{2D9B476F-B84D-F446-A4DC-1ACC398F88BD}"/>
              </a:ext>
            </a:extLst>
          </p:cNvPr>
          <p:cNvCxnSpPr>
            <a:cxnSpLocks/>
          </p:cNvCxnSpPr>
          <p:nvPr/>
        </p:nvCxnSpPr>
        <p:spPr>
          <a:xfrm flipH="1">
            <a:off x="228884" y="4914783"/>
            <a:ext cx="974706" cy="0"/>
          </a:xfrm>
          <a:prstGeom prst="line">
            <a:avLst/>
          </a:prstGeom>
          <a:ln w="1905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6ADFB0C2-483D-2242-A4C1-3D4FC52BF984}"/>
              </a:ext>
            </a:extLst>
          </p:cNvPr>
          <p:cNvCxnSpPr>
            <a:cxnSpLocks/>
          </p:cNvCxnSpPr>
          <p:nvPr/>
        </p:nvCxnSpPr>
        <p:spPr>
          <a:xfrm flipH="1">
            <a:off x="7940412" y="4914783"/>
            <a:ext cx="974706" cy="0"/>
          </a:xfrm>
          <a:prstGeom prst="line">
            <a:avLst/>
          </a:prstGeom>
          <a:ln w="1905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9928B275-15D4-FB41-84C5-81B61AC6C6CB}"/>
              </a:ext>
            </a:extLst>
          </p:cNvPr>
          <p:cNvCxnSpPr>
            <a:cxnSpLocks/>
          </p:cNvCxnSpPr>
          <p:nvPr/>
        </p:nvCxnSpPr>
        <p:spPr>
          <a:xfrm flipH="1">
            <a:off x="214716" y="3555833"/>
            <a:ext cx="849595" cy="0"/>
          </a:xfrm>
          <a:prstGeom prst="line">
            <a:avLst/>
          </a:prstGeom>
          <a:ln w="190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47907E1-5BD0-0744-939C-3553E468F5E2}"/>
              </a:ext>
            </a:extLst>
          </p:cNvPr>
          <p:cNvCxnSpPr>
            <a:cxnSpLocks/>
          </p:cNvCxnSpPr>
          <p:nvPr/>
        </p:nvCxnSpPr>
        <p:spPr>
          <a:xfrm flipH="1" flipV="1">
            <a:off x="3617303" y="1293839"/>
            <a:ext cx="1459567" cy="10632"/>
          </a:xfrm>
          <a:prstGeom prst="line">
            <a:avLst/>
          </a:prstGeom>
          <a:ln w="5715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9EC3C936-2516-0049-9731-3A8B717FCA42}"/>
              </a:ext>
            </a:extLst>
          </p:cNvPr>
          <p:cNvCxnSpPr>
            <a:cxnSpLocks/>
          </p:cNvCxnSpPr>
          <p:nvPr/>
        </p:nvCxnSpPr>
        <p:spPr>
          <a:xfrm flipH="1">
            <a:off x="5879600" y="1304471"/>
            <a:ext cx="1269439"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183C257-6FE2-CA44-B61A-41CDDF2C0980}"/>
              </a:ext>
            </a:extLst>
          </p:cNvPr>
          <p:cNvSpPr txBox="1"/>
          <p:nvPr/>
        </p:nvSpPr>
        <p:spPr>
          <a:xfrm>
            <a:off x="1196024" y="1500764"/>
            <a:ext cx="1780668" cy="830997"/>
          </a:xfrm>
          <a:prstGeom prst="rect">
            <a:avLst/>
          </a:prstGeom>
          <a:noFill/>
        </p:spPr>
        <p:txBody>
          <a:bodyPr wrap="square" rtlCol="0">
            <a:spAutoFit/>
          </a:bodyPr>
          <a:lstStyle/>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p:txBody>
      </p:sp>
      <p:sp>
        <p:nvSpPr>
          <p:cNvPr id="72" name="TextBox 71">
            <a:extLst>
              <a:ext uri="{FF2B5EF4-FFF2-40B4-BE49-F238E27FC236}">
                <a16:creationId xmlns:a16="http://schemas.microsoft.com/office/drawing/2014/main" id="{8D45B3FB-37FC-B746-8C9B-59E679F4BC31}"/>
              </a:ext>
            </a:extLst>
          </p:cNvPr>
          <p:cNvSpPr txBox="1"/>
          <p:nvPr/>
        </p:nvSpPr>
        <p:spPr>
          <a:xfrm>
            <a:off x="3514851" y="1490426"/>
            <a:ext cx="1780668" cy="830997"/>
          </a:xfrm>
          <a:prstGeom prst="rect">
            <a:avLst/>
          </a:prstGeom>
          <a:noFill/>
        </p:spPr>
        <p:txBody>
          <a:bodyPr wrap="square" rtlCol="0">
            <a:spAutoFit/>
          </a:bodyPr>
          <a:lstStyle/>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p:txBody>
      </p:sp>
      <p:sp>
        <p:nvSpPr>
          <p:cNvPr id="74" name="TextBox 73">
            <a:extLst>
              <a:ext uri="{FF2B5EF4-FFF2-40B4-BE49-F238E27FC236}">
                <a16:creationId xmlns:a16="http://schemas.microsoft.com/office/drawing/2014/main" id="{3C98B127-55FD-3741-9233-D7D2A8B7AC83}"/>
              </a:ext>
            </a:extLst>
          </p:cNvPr>
          <p:cNvSpPr txBox="1"/>
          <p:nvPr/>
        </p:nvSpPr>
        <p:spPr>
          <a:xfrm>
            <a:off x="5813271" y="1493376"/>
            <a:ext cx="1780668" cy="830997"/>
          </a:xfrm>
          <a:prstGeom prst="rect">
            <a:avLst/>
          </a:prstGeom>
          <a:noFill/>
        </p:spPr>
        <p:txBody>
          <a:bodyPr wrap="square" rtlCol="0">
            <a:spAutoFit/>
          </a:bodyPr>
          <a:lstStyle/>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p:txBody>
      </p:sp>
      <p:sp>
        <p:nvSpPr>
          <p:cNvPr id="77" name="TextBox 76">
            <a:extLst>
              <a:ext uri="{FF2B5EF4-FFF2-40B4-BE49-F238E27FC236}">
                <a16:creationId xmlns:a16="http://schemas.microsoft.com/office/drawing/2014/main" id="{70266B96-8F12-CA43-839C-D3FB66016A96}"/>
              </a:ext>
            </a:extLst>
          </p:cNvPr>
          <p:cNvSpPr txBox="1"/>
          <p:nvPr/>
        </p:nvSpPr>
        <p:spPr>
          <a:xfrm>
            <a:off x="5455012" y="3508641"/>
            <a:ext cx="1780668" cy="646331"/>
          </a:xfrm>
          <a:prstGeom prst="rect">
            <a:avLst/>
          </a:prstGeom>
          <a:noFill/>
        </p:spPr>
        <p:txBody>
          <a:bodyPr wrap="square" rtlCol="0">
            <a:spAutoFit/>
          </a:bodyPr>
          <a:lstStyle/>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p:txBody>
      </p:sp>
      <p:sp>
        <p:nvSpPr>
          <p:cNvPr id="78" name="TextBox 77">
            <a:extLst>
              <a:ext uri="{FF2B5EF4-FFF2-40B4-BE49-F238E27FC236}">
                <a16:creationId xmlns:a16="http://schemas.microsoft.com/office/drawing/2014/main" id="{32C2C458-54ED-D140-967C-333EE414A6F6}"/>
              </a:ext>
            </a:extLst>
          </p:cNvPr>
          <p:cNvSpPr txBox="1"/>
          <p:nvPr/>
        </p:nvSpPr>
        <p:spPr>
          <a:xfrm>
            <a:off x="7495961" y="3496290"/>
            <a:ext cx="1780668" cy="646331"/>
          </a:xfrm>
          <a:prstGeom prst="rect">
            <a:avLst/>
          </a:prstGeom>
          <a:noFill/>
        </p:spPr>
        <p:txBody>
          <a:bodyPr wrap="square" rtlCol="0">
            <a:spAutoFit/>
          </a:bodyPr>
          <a:lstStyle/>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p:txBody>
      </p:sp>
      <p:sp>
        <p:nvSpPr>
          <p:cNvPr id="79" name="TextBox 78">
            <a:extLst>
              <a:ext uri="{FF2B5EF4-FFF2-40B4-BE49-F238E27FC236}">
                <a16:creationId xmlns:a16="http://schemas.microsoft.com/office/drawing/2014/main" id="{E57BC48F-391C-BF4E-B3D6-9F7854BE1160}"/>
              </a:ext>
            </a:extLst>
          </p:cNvPr>
          <p:cNvSpPr txBox="1"/>
          <p:nvPr/>
        </p:nvSpPr>
        <p:spPr>
          <a:xfrm>
            <a:off x="1633615" y="3572887"/>
            <a:ext cx="1780668" cy="646331"/>
          </a:xfrm>
          <a:prstGeom prst="rect">
            <a:avLst/>
          </a:prstGeom>
          <a:noFill/>
        </p:spPr>
        <p:txBody>
          <a:bodyPr wrap="square" rtlCol="0">
            <a:spAutoFit/>
          </a:bodyPr>
          <a:lstStyle/>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p:txBody>
      </p:sp>
      <p:sp>
        <p:nvSpPr>
          <p:cNvPr id="80" name="TextBox 79">
            <a:extLst>
              <a:ext uri="{FF2B5EF4-FFF2-40B4-BE49-F238E27FC236}">
                <a16:creationId xmlns:a16="http://schemas.microsoft.com/office/drawing/2014/main" id="{A732CD89-3FED-BB41-9CAF-DCCE1C2FA533}"/>
              </a:ext>
            </a:extLst>
          </p:cNvPr>
          <p:cNvSpPr txBox="1"/>
          <p:nvPr/>
        </p:nvSpPr>
        <p:spPr>
          <a:xfrm>
            <a:off x="3486249" y="3537868"/>
            <a:ext cx="1780668" cy="646331"/>
          </a:xfrm>
          <a:prstGeom prst="rect">
            <a:avLst/>
          </a:prstGeom>
          <a:noFill/>
        </p:spPr>
        <p:txBody>
          <a:bodyPr wrap="square" rtlCol="0">
            <a:spAutoFit/>
          </a:bodyPr>
          <a:lstStyle/>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a:p>
            <a:pPr marL="285750" indent="-285750">
              <a:buClr>
                <a:srgbClr val="0F62FE"/>
              </a:buClr>
              <a:buFont typeface="Wingdings" pitchFamily="2" charset="2"/>
              <a:buChar char="q"/>
            </a:pPr>
            <a:r>
              <a:rPr lang="en-US" sz="1200" dirty="0">
                <a:solidFill>
                  <a:schemeClr val="bg2"/>
                </a:solidFill>
              </a:rPr>
              <a:t>  </a:t>
            </a:r>
          </a:p>
        </p:txBody>
      </p:sp>
      <p:sp>
        <p:nvSpPr>
          <p:cNvPr id="81" name="TextBox 80">
            <a:extLst>
              <a:ext uri="{FF2B5EF4-FFF2-40B4-BE49-F238E27FC236}">
                <a16:creationId xmlns:a16="http://schemas.microsoft.com/office/drawing/2014/main" id="{CDC78186-AEAC-9241-B764-423614930CAC}"/>
              </a:ext>
            </a:extLst>
          </p:cNvPr>
          <p:cNvSpPr txBox="1"/>
          <p:nvPr/>
        </p:nvSpPr>
        <p:spPr>
          <a:xfrm>
            <a:off x="158771" y="3964196"/>
            <a:ext cx="1780668" cy="830997"/>
          </a:xfrm>
          <a:prstGeom prst="rect">
            <a:avLst/>
          </a:prstGeom>
          <a:noFill/>
        </p:spPr>
        <p:txBody>
          <a:bodyPr wrap="square" rtlCol="0">
            <a:spAutoFit/>
          </a:bodyPr>
          <a:lstStyle/>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a:p>
            <a:pPr marL="285750" indent="-285750">
              <a:buClr>
                <a:srgbClr val="0F62FE"/>
              </a:buClr>
              <a:buFont typeface="Arial" panose="020B0604020202020204" pitchFamily="34" charset="0"/>
              <a:buChar char="•"/>
            </a:pPr>
            <a:r>
              <a:rPr lang="en-US" sz="1200" dirty="0">
                <a:solidFill>
                  <a:schemeClr val="bg2"/>
                </a:solidFill>
              </a:rPr>
              <a:t> </a:t>
            </a:r>
          </a:p>
        </p:txBody>
      </p:sp>
    </p:spTree>
    <p:extLst>
      <p:ext uri="{BB962C8B-B14F-4D97-AF65-F5344CB8AC3E}">
        <p14:creationId xmlns:p14="http://schemas.microsoft.com/office/powerpoint/2010/main" val="567418068"/>
      </p:ext>
    </p:extLst>
  </p:cSld>
  <p:clrMapOvr>
    <a:masterClrMapping/>
  </p:clrMapOvr>
</p:sld>
</file>

<file path=ppt/theme/theme1.xml><?xml version="1.0" encoding="utf-8"?>
<a:theme xmlns:a="http://schemas.openxmlformats.org/drawingml/2006/main" name="IBM_Cloud_Presentation_INTERIM_2017_V01_Plex">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F1C2765-009A-4249-AB0D-41CA8D127B1B}"/>
    </a:ext>
  </a:extLst>
</a:theme>
</file>

<file path=ppt/theme/theme10.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Plex" id="{570BCD8D-F9BA-FE4D-A5E6-8D1DC87465ED}" vid="{9961C7CC-94ED-7C47-95C1-780480ED64F7}"/>
    </a:ext>
  </a:extLst>
</a:theme>
</file>

<file path=ppt/theme/theme11.xml><?xml version="1.0" encoding="utf-8"?>
<a:theme xmlns:a="http://schemas.openxmlformats.org/drawingml/2006/main" name="gry_background_2020">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E68EA592-0BA5-BB47-BFF8-081227C71F6F}"/>
    </a:ext>
  </a:extLst>
</a:theme>
</file>

<file path=ppt/theme/theme12.xml><?xml version="1.0" encoding="utf-8"?>
<a:theme xmlns:a="http://schemas.openxmlformats.org/drawingml/2006/main" name="18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13.xml><?xml version="1.0" encoding="utf-8"?>
<a:theme xmlns:a="http://schemas.openxmlformats.org/drawingml/2006/main" name="10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7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3.xml><?xml version="1.0" encoding="utf-8"?>
<a:theme xmlns:a="http://schemas.openxmlformats.org/drawingml/2006/main" name="4_Color Block">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bg2"/>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Reference slide template - Data and AI" id="{F9CF100A-C7CA-F744-9B3C-282816D824D0}" vid="{7D1D6D80-F8C4-634D-A6AE-0E976ABA7A93}"/>
    </a:ext>
  </a:extLst>
</a:theme>
</file>

<file path=ppt/theme/theme4.xml><?xml version="1.0" encoding="utf-8"?>
<a:theme xmlns:a="http://schemas.openxmlformats.org/drawingml/2006/main" name="IBM BxD 2018 black background">
  <a:themeElements>
    <a:clrScheme name="IBM BxD palette 2018">
      <a:dk1>
        <a:srgbClr val="FFFFFF"/>
      </a:dk1>
      <a:lt1>
        <a:srgbClr val="000000"/>
      </a:lt1>
      <a:dk2>
        <a:srgbClr val="565656"/>
      </a:dk2>
      <a:lt2>
        <a:srgbClr val="F3F3F3"/>
      </a:lt2>
      <a:accent1>
        <a:srgbClr val="767676"/>
      </a:accent1>
      <a:accent2>
        <a:srgbClr val="0F6FFF"/>
      </a:accent2>
      <a:accent3>
        <a:srgbClr val="D7306D"/>
      </a:accent3>
      <a:accent4>
        <a:srgbClr val="924CFC"/>
      </a:accent4>
      <a:accent5>
        <a:srgbClr val="008381"/>
      </a:accent5>
      <a:accent6>
        <a:srgbClr val="6E757C"/>
      </a:accent6>
      <a:hlink>
        <a:srgbClr val="0F6FFF"/>
      </a:hlink>
      <a:folHlink>
        <a:srgbClr val="6EA6FF"/>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4F0027"/>
    </a:custClr>
    <a:custClr name="Magenta 80">
      <a:srgbClr val="760A3A"/>
    </a:custClr>
    <a:custClr name="Magenta 70">
      <a:srgbClr val="A11950"/>
    </a:custClr>
    <a:custClr name="Magenta 60">
      <a:srgbClr val="D7306D"/>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21260"/>
    </a:custClr>
    <a:custClr name="Purple 80">
      <a:srgbClr val="4F2196"/>
    </a:custClr>
    <a:custClr name="Purple 70">
      <a:srgbClr val="6E32C9"/>
    </a:custClr>
    <a:custClr name="Purple 60">
      <a:srgbClr val="924CFC"/>
    </a:custClr>
    <a:custClr name="Purple 50">
      <a:srgbClr val="A970FF"/>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51B75"/>
    </a:custClr>
    <a:custClr name="Blue 80">
      <a:srgbClr val="0530AD"/>
    </a:custClr>
    <a:custClr name="Blue 70">
      <a:srgbClr val="054ADA"/>
    </a:custClr>
    <a:custClr name="Blue 60">
      <a:srgbClr val="0F6F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2B30"/>
    </a:custClr>
    <a:custClr name="Teal 80">
      <a:srgbClr val="004548"/>
    </a:custClr>
    <a:custClr name="Teal 70">
      <a:srgbClr val="006161"/>
    </a:custClr>
    <a:custClr name="Teal 60">
      <a:srgbClr val="008381"/>
    </a:custClr>
    <a:custClr name="Teal 50">
      <a:srgbClr val="009E9A"/>
    </a:custClr>
    <a:custClr name="Teal 40">
      <a:srgbClr val="00BAB6"/>
    </a:custClr>
    <a:custClr name="Teal 30">
      <a:srgbClr val="20D5D2"/>
    </a:custClr>
    <a:custClr name="Teal 20">
      <a:srgbClr val="87EDED"/>
    </a:custClr>
    <a:custClr name="Teal 10">
      <a:srgbClr val="DBFBFB"/>
    </a:custClr>
    <a:custClr name="Gray 100">
      <a:srgbClr val="171717"/>
    </a:custClr>
    <a:custClr name="Gray 90">
      <a:srgbClr val="252525"/>
    </a:custClr>
    <a:custClr name="Gray 80">
      <a:srgbClr val="3D3D3D"/>
    </a:custClr>
    <a:custClr name="Gray 70">
      <a:srgbClr val="565656"/>
    </a:custClr>
    <a:custClr name="Gray 60">
      <a:srgbClr val="767676"/>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Plex_16x9" id="{0EA35D9A-8E1D-664A-808E-93BABB999E0C}" vid="{C91237CF-0D5A-0E40-B517-BDEDD4BD6E46}"/>
    </a:ext>
  </a:extLst>
</a:theme>
</file>

<file path=ppt/theme/theme5.xml><?xml version="1.0" encoding="utf-8"?>
<a:theme xmlns:a="http://schemas.openxmlformats.org/drawingml/2006/main" name="wht_background_2017">
  <a:themeElements>
    <a:clrScheme name="Custom 5">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679B1078-1045-354B-9F07-06E0784FD1C7}"/>
    </a:ext>
  </a:extLst>
</a:theme>
</file>

<file path=ppt/theme/theme6.xml><?xml version="1.0" encoding="utf-8"?>
<a:theme xmlns:a="http://schemas.openxmlformats.org/drawingml/2006/main" name="1_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7.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oud Template " id="{7EFA29AC-6F22-794A-9D86-3DCD8295BF4E}" vid="{D21BFC98-CD83-7B44-8B43-C50177F4014E}"/>
    </a:ext>
  </a:extLst>
</a:theme>
</file>

<file path=ppt/theme/theme8.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Plex" id="{570BCD8D-F9BA-FE4D-A5E6-8D1DC87465ED}" vid="{9961C7CC-94ED-7C47-95C1-780480ED64F7}"/>
    </a:ext>
  </a:extLst>
</a:theme>
</file>

<file path=ppt/theme/theme9.xml><?xml version="1.0" encoding="utf-8"?>
<a:theme xmlns:a="http://schemas.openxmlformats.org/drawingml/2006/main" name="8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docProps/app.xml><?xml version="1.0" encoding="utf-8"?>
<Properties xmlns="http://schemas.openxmlformats.org/officeDocument/2006/extended-properties" xmlns:vt="http://schemas.openxmlformats.org/officeDocument/2006/docPropsVTypes">
  <TotalTime>115605</TotalTime>
  <Words>998</Words>
  <Application>Microsoft Macintosh PowerPoint</Application>
  <PresentationFormat>On-screen Show (16:9)</PresentationFormat>
  <Paragraphs>240</Paragraphs>
  <Slides>8</Slides>
  <Notes>8</Notes>
  <HiddenSlides>0</HiddenSlides>
  <MMClips>0</MMClips>
  <ScaleCrop>false</ScaleCrop>
  <HeadingPairs>
    <vt:vector size="6" baseType="variant">
      <vt:variant>
        <vt:lpstr>Fonts Used</vt:lpstr>
      </vt:variant>
      <vt:variant>
        <vt:i4>13</vt:i4>
      </vt:variant>
      <vt:variant>
        <vt:lpstr>Theme</vt:lpstr>
      </vt:variant>
      <vt:variant>
        <vt:i4>13</vt:i4>
      </vt:variant>
      <vt:variant>
        <vt:lpstr>Slide Titles</vt:lpstr>
      </vt:variant>
      <vt:variant>
        <vt:i4>8</vt:i4>
      </vt:variant>
    </vt:vector>
  </HeadingPairs>
  <TitlesOfParts>
    <vt:vector size="34" baseType="lpstr">
      <vt:lpstr>.AppleSystemUIFont</vt:lpstr>
      <vt:lpstr>Arial</vt:lpstr>
      <vt:lpstr>Arial Regular</vt:lpstr>
      <vt:lpstr>Calibri</vt:lpstr>
      <vt:lpstr>Helvetica Light</vt:lpstr>
      <vt:lpstr>Helvetica Neue Regular</vt:lpstr>
      <vt:lpstr>HelvNeue Light for IBM</vt:lpstr>
      <vt:lpstr>IBM Plex Sans</vt:lpstr>
      <vt:lpstr>IBM Plex Sans Bold</vt:lpstr>
      <vt:lpstr>IBM Plex Sans Light</vt:lpstr>
      <vt:lpstr>IBM Plex Sans Regular</vt:lpstr>
      <vt:lpstr>LucidaGrande</vt:lpstr>
      <vt:lpstr>Wingdings</vt:lpstr>
      <vt:lpstr>IBM_Cloud_Presentation_INTERIM_2017_V01_Plex</vt:lpstr>
      <vt:lpstr>17_wht_background_2017</vt:lpstr>
      <vt:lpstr>4_Color Block</vt:lpstr>
      <vt:lpstr>IBM BxD 2018 black background</vt:lpstr>
      <vt:lpstr>wht_background_2017</vt:lpstr>
      <vt:lpstr>1_blk_background_2017</vt:lpstr>
      <vt:lpstr>gry_background_2017</vt:lpstr>
      <vt:lpstr>1_IBM 2019 Master template (black background)</vt:lpstr>
      <vt:lpstr>8_blk_background_2017</vt:lpstr>
      <vt:lpstr>IBM 2019 Master template (black background)</vt:lpstr>
      <vt:lpstr>gry_background_2020</vt:lpstr>
      <vt:lpstr>18_wht_background_2017</vt:lpstr>
      <vt:lpstr>10_blk_background_2017</vt:lpstr>
      <vt:lpstr>IBM Data Science</vt:lpstr>
      <vt:lpstr>PowerPoint Presentation</vt:lpstr>
      <vt:lpstr>PowerPoint Presentation</vt:lpstr>
      <vt:lpstr>PowerPoint Presentation</vt:lpstr>
      <vt:lpstr>Exercise 2 Assessing impact and feasibility (3 min)</vt:lpstr>
      <vt:lpstr>Exercise 3  Roadmap (5 min exercise)</vt:lpstr>
      <vt:lpstr>IBM partners with you to accelerate your execution</vt:lpstr>
      <vt:lpstr>IBM Data Science</vt:lpstr>
    </vt:vector>
  </TitlesOfParts>
  <Manager/>
  <Company>Creative Concepts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Linda Malcomb</dc:creator>
  <cp:keywords/>
  <dc:description/>
  <cp:lastModifiedBy>Julianna Delua</cp:lastModifiedBy>
  <cp:revision>1841</cp:revision>
  <cp:lastPrinted>2020-05-19T19:02:33Z</cp:lastPrinted>
  <dcterms:created xsi:type="dcterms:W3CDTF">2015-10-23T13:25:50Z</dcterms:created>
  <dcterms:modified xsi:type="dcterms:W3CDTF">2020-05-19T19:03:51Z</dcterms:modified>
  <cp:category/>
</cp:coreProperties>
</file>