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57" r:id="rId6"/>
    <p:sldId id="261" r:id="rId7"/>
    <p:sldId id="260" r:id="rId8"/>
    <p:sldId id="276" r:id="rId9"/>
    <p:sldId id="277" r:id="rId10"/>
    <p:sldId id="278" r:id="rId11"/>
    <p:sldId id="279" r:id="rId12"/>
    <p:sldId id="271"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7/16/2023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7/16/2023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7/16/2023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7/16/2023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7/16/2023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7/16/2023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7/16/2023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7/16/2023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7/16/2023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7/16/2023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7/16/2023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003591" y="682416"/>
            <a:ext cx="7096933" cy="2387600"/>
          </a:xfrm>
        </p:spPr>
        <p:txBody>
          <a:bodyPr/>
          <a:lstStyle/>
          <a:p>
            <a:r>
              <a:rPr lang="en-US" sz="4500" dirty="0"/>
              <a:t>Demonstration of types of viruses and its mechanism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09963"/>
            <a:ext cx="9500507" cy="1021720"/>
          </a:xfrm>
        </p:spPr>
        <p:txBody>
          <a:bodyPr/>
          <a:lstStyle/>
          <a:p>
            <a:r>
              <a:rPr lang="en-US" sz="2800" dirty="0"/>
              <a:t>IT</a:t>
            </a:r>
          </a:p>
          <a:p>
            <a:r>
              <a:rPr lang="en-US" sz="2800" dirty="0"/>
              <a:t>Group 07</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081230" y="1458794"/>
            <a:ext cx="6220278" cy="2387600"/>
          </a:xfrm>
        </p:spPr>
        <p:txBody>
          <a:bodyPr/>
          <a:lstStyle/>
          <a:p>
            <a:r>
              <a:rPr lang="en-US" dirty="0"/>
              <a:t>Thank you for listening!</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sz="5400"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endParaRPr lang="en-US" sz="3000" dirty="0"/>
          </a:p>
          <a:p>
            <a:r>
              <a:rPr lang="en-US" sz="3000" dirty="0"/>
              <a:t>1. Introduction</a:t>
            </a:r>
          </a:p>
          <a:p>
            <a:r>
              <a:rPr lang="en-US" sz="3000" dirty="0"/>
              <a:t>2. Diagrams</a:t>
            </a:r>
          </a:p>
          <a:p>
            <a:r>
              <a:rPr lang="en-US" sz="3000" dirty="0"/>
              <a:t>3. OOP Techniques</a:t>
            </a:r>
          </a:p>
          <a:p>
            <a:r>
              <a:rPr lang="en-US" sz="3000" dirty="0"/>
              <a:t>4. Member’s contribution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sz="5400" dirty="0"/>
              <a:t>Introduction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11" name="TextBox 10">
            <a:extLst>
              <a:ext uri="{FF2B5EF4-FFF2-40B4-BE49-F238E27FC236}">
                <a16:creationId xmlns:a16="http://schemas.microsoft.com/office/drawing/2014/main" id="{56D44D1E-46BB-A1B9-5C14-65680A56DA92}"/>
              </a:ext>
            </a:extLst>
          </p:cNvPr>
          <p:cNvSpPr txBox="1"/>
          <p:nvPr/>
        </p:nvSpPr>
        <p:spPr>
          <a:xfrm>
            <a:off x="1167492" y="2076908"/>
            <a:ext cx="4594953" cy="2585323"/>
          </a:xfrm>
          <a:prstGeom prst="rect">
            <a:avLst/>
          </a:prstGeom>
          <a:noFill/>
        </p:spPr>
        <p:txBody>
          <a:bodyPr wrap="square">
            <a:spAutoFit/>
          </a:bodyPr>
          <a:lstStyle/>
          <a:p>
            <a:r>
              <a:rPr lang="en-US" dirty="0"/>
              <a:t>In a world where viruses continuously threaten global health, it has become more crucial than ever to comprehend their diverse forms and the methods they employ to infect host cells. With the ongoing spread of COVID-19 serving as a stark reminder of the impact viruses can have on humanity, there is an urgent need for education and awareness.</a:t>
            </a:r>
          </a:p>
        </p:txBody>
      </p:sp>
      <p:pic>
        <p:nvPicPr>
          <p:cNvPr id="2050" name="Picture 2" descr="TaqPath COVID-19 Tests Support Detection of SARS-CoV-2 in Samples  Containing the Omicron Variant - Clinical Conversations">
            <a:extLst>
              <a:ext uri="{FF2B5EF4-FFF2-40B4-BE49-F238E27FC236}">
                <a16:creationId xmlns:a16="http://schemas.microsoft.com/office/drawing/2014/main" id="{59A741DF-2F29-9789-30DC-ABFAA4F9D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083" y="2073754"/>
            <a:ext cx="5087323" cy="2710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386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Use Case Diagram</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10" name="Content Placeholder 9">
            <a:extLst>
              <a:ext uri="{FF2B5EF4-FFF2-40B4-BE49-F238E27FC236}">
                <a16:creationId xmlns:a16="http://schemas.microsoft.com/office/drawing/2014/main" id="{2BF22D5C-F75B-4829-10C8-3951CD4B5E27}"/>
              </a:ext>
            </a:extLst>
          </p:cNvPr>
          <p:cNvPicPr>
            <a:picLocks noGrp="1" noChangeAspect="1"/>
          </p:cNvPicPr>
          <p:nvPr>
            <p:ph idx="1"/>
          </p:nvPr>
        </p:nvPicPr>
        <p:blipFill>
          <a:blip r:embed="rId2"/>
          <a:stretch>
            <a:fillRect/>
          </a:stretch>
        </p:blipFill>
        <p:spPr>
          <a:xfrm>
            <a:off x="1134185" y="1915034"/>
            <a:ext cx="9019091" cy="4623796"/>
          </a:xfrm>
        </p:spPr>
      </p:pic>
    </p:spTree>
    <p:extLst>
      <p:ext uri="{BB962C8B-B14F-4D97-AF65-F5344CB8AC3E}">
        <p14:creationId xmlns:p14="http://schemas.microsoft.com/office/powerpoint/2010/main" val="42129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General Class Diagram</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7" name="Content Placeholder 6" descr="A close-up of a diagram&#10;&#10;Description automatically generated">
            <a:extLst>
              <a:ext uri="{FF2B5EF4-FFF2-40B4-BE49-F238E27FC236}">
                <a16:creationId xmlns:a16="http://schemas.microsoft.com/office/drawing/2014/main" id="{B1D80B66-8275-FED9-8275-F7D99A38E74E}"/>
              </a:ext>
            </a:extLst>
          </p:cNvPr>
          <p:cNvPicPr>
            <a:picLocks noGrp="1" noChangeAspect="1"/>
          </p:cNvPicPr>
          <p:nvPr>
            <p:ph idx="1"/>
          </p:nvPr>
        </p:nvPicPr>
        <p:blipFill>
          <a:blip r:embed="rId2"/>
          <a:stretch>
            <a:fillRect/>
          </a:stretch>
        </p:blipFill>
        <p:spPr>
          <a:xfrm>
            <a:off x="1261037" y="1805499"/>
            <a:ext cx="9245936" cy="4915976"/>
          </a:xfrm>
        </p:spPr>
      </p:pic>
    </p:spTree>
    <p:extLst>
      <p:ext uri="{BB962C8B-B14F-4D97-AF65-F5344CB8AC3E}">
        <p14:creationId xmlns:p14="http://schemas.microsoft.com/office/powerpoint/2010/main" val="1123191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Detailed Class Diagram</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8" name="Content Placeholder 7" descr="A yellow rectangular object with black lines&#10;&#10;Description automatically generated">
            <a:extLst>
              <a:ext uri="{FF2B5EF4-FFF2-40B4-BE49-F238E27FC236}">
                <a16:creationId xmlns:a16="http://schemas.microsoft.com/office/drawing/2014/main" id="{B59BC155-D7A8-5381-62A4-3E9BDFEC2A5D}"/>
              </a:ext>
            </a:extLst>
          </p:cNvPr>
          <p:cNvPicPr>
            <a:picLocks noGrp="1" noChangeAspect="1"/>
          </p:cNvPicPr>
          <p:nvPr>
            <p:ph idx="1"/>
          </p:nvPr>
        </p:nvPicPr>
        <p:blipFill>
          <a:blip r:embed="rId2"/>
          <a:stretch>
            <a:fillRect/>
          </a:stretch>
        </p:blipFill>
        <p:spPr>
          <a:xfrm>
            <a:off x="0" y="1814916"/>
            <a:ext cx="12069360" cy="2869227"/>
          </a:xfrm>
        </p:spPr>
      </p:pic>
    </p:spTree>
    <p:extLst>
      <p:ext uri="{BB962C8B-B14F-4D97-AF65-F5344CB8AC3E}">
        <p14:creationId xmlns:p14="http://schemas.microsoft.com/office/powerpoint/2010/main" val="2582346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79252" y="136525"/>
            <a:ext cx="9779183" cy="947438"/>
          </a:xfrm>
        </p:spPr>
        <p:txBody>
          <a:bodyPr/>
          <a:lstStyle/>
          <a:p>
            <a:r>
              <a:rPr lang="en-US" dirty="0"/>
              <a:t>Detailed Class Diagram</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7" name="Content Placeholder 6" descr="A screenshot of a diagram&#10;&#10;Description automatically generated">
            <a:extLst>
              <a:ext uri="{FF2B5EF4-FFF2-40B4-BE49-F238E27FC236}">
                <a16:creationId xmlns:a16="http://schemas.microsoft.com/office/drawing/2014/main" id="{17895B99-5F73-BC25-5145-964102003A31}"/>
              </a:ext>
            </a:extLst>
          </p:cNvPr>
          <p:cNvPicPr>
            <a:picLocks noGrp="1" noChangeAspect="1"/>
          </p:cNvPicPr>
          <p:nvPr>
            <p:ph idx="1"/>
          </p:nvPr>
        </p:nvPicPr>
        <p:blipFill>
          <a:blip r:embed="rId2"/>
          <a:stretch>
            <a:fillRect/>
          </a:stretch>
        </p:blipFill>
        <p:spPr>
          <a:xfrm>
            <a:off x="135839" y="1017917"/>
            <a:ext cx="10362508" cy="5784537"/>
          </a:xfrm>
        </p:spPr>
      </p:pic>
    </p:spTree>
    <p:extLst>
      <p:ext uri="{BB962C8B-B14F-4D97-AF65-F5344CB8AC3E}">
        <p14:creationId xmlns:p14="http://schemas.microsoft.com/office/powerpoint/2010/main" val="853846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278A-C204-9AD3-EA5A-566022028250}"/>
              </a:ext>
            </a:extLst>
          </p:cNvPr>
          <p:cNvSpPr>
            <a:spLocks noGrp="1"/>
          </p:cNvSpPr>
          <p:nvPr>
            <p:ph type="title"/>
          </p:nvPr>
        </p:nvSpPr>
        <p:spPr>
          <a:xfrm>
            <a:off x="374093" y="266965"/>
            <a:ext cx="9779183" cy="918624"/>
          </a:xfrm>
        </p:spPr>
        <p:txBody>
          <a:bodyPr/>
          <a:lstStyle/>
          <a:p>
            <a:r>
              <a:rPr lang="en-US" dirty="0"/>
              <a:t>OOP Techniques</a:t>
            </a:r>
          </a:p>
        </p:txBody>
      </p:sp>
      <p:sp>
        <p:nvSpPr>
          <p:cNvPr id="3" name="Content Placeholder 2">
            <a:extLst>
              <a:ext uri="{FF2B5EF4-FFF2-40B4-BE49-F238E27FC236}">
                <a16:creationId xmlns:a16="http://schemas.microsoft.com/office/drawing/2014/main" id="{1D5C8CA8-85B2-E728-4961-2FFCBEA86F44}"/>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00E947C3-B330-80D1-32CF-A10A24CCF734}"/>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89471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439879" y="232914"/>
            <a:ext cx="8401624" cy="800789"/>
          </a:xfrm>
        </p:spPr>
        <p:txBody>
          <a:bodyPr/>
          <a:lstStyle/>
          <a:p>
            <a:r>
              <a:rPr lang="en-US" dirty="0"/>
              <a:t>Member’s Contribution</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33569028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{1E53A6CB-705E-4B01-9A18-74CE234F7ECA}tf45331398_win32</Template>
  <TotalTime>25</TotalTime>
  <Words>118</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Office Theme</vt:lpstr>
      <vt:lpstr>Demonstration of types of viruses and its mechanism</vt:lpstr>
      <vt:lpstr>Contents</vt:lpstr>
      <vt:lpstr>Introduction</vt:lpstr>
      <vt:lpstr>Use Case Diagram</vt:lpstr>
      <vt:lpstr>General Class Diagram</vt:lpstr>
      <vt:lpstr>Detailed Class Diagram</vt:lpstr>
      <vt:lpstr>Detailed Class Diagram</vt:lpstr>
      <vt:lpstr>OOP Techniques</vt:lpstr>
      <vt:lpstr>Member’s Contribution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Demonstration of types of viruses and its mechanism</dc:title>
  <dc:creator>Nguyen Ba Duong 20214886</dc:creator>
  <cp:lastModifiedBy>Nguyen Ba Duong 20214886</cp:lastModifiedBy>
  <cp:revision>1</cp:revision>
  <dcterms:created xsi:type="dcterms:W3CDTF">2023-07-16T15:23:06Z</dcterms:created>
  <dcterms:modified xsi:type="dcterms:W3CDTF">2023-07-16T15:49:02Z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