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33310d0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33310d0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3310d00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3310d00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33310d00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33310d00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3310d00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33310d00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/>
              <a:t>DNSC 6303 - Programming for Analytics I</a:t>
            </a:r>
            <a:endParaRPr sz="33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Individual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collected data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471125"/>
            <a:ext cx="3837000" cy="3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excellent numeric dataset shows independent and dependent variables are: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Health premium received. (The only dependent variable)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dependent variables are: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Patient 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Diabetes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Blood pressure problem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transplants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Chronic disease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Patient’s weight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Patient’s height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Known allergies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taken the data from: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dataset used in Quiz 1. Name: payor(1).csv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0250" y="526350"/>
            <a:ext cx="2700600" cy="25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b="1" lang="en"/>
              <a:t>n the regression analysis we will focus into followings: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Loading the datasets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Importing</a:t>
            </a:r>
            <a:r>
              <a:rPr b="1" lang="en"/>
              <a:t> libraries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Separating independent and dependent variables.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Splitting the dataset into ‘Train’ and ‘Test’ in to 80:20 ratio.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fitting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Estimating parameter results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diagnostics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Residual Analysis with QQ plot</a:t>
            </a:r>
            <a:endParaRPr b="1"/>
          </a:p>
        </p:txBody>
      </p:sp>
      <p:sp>
        <p:nvSpPr>
          <p:cNvPr id="100" name="Google Shape;100;p15"/>
          <p:cNvSpPr txBox="1"/>
          <p:nvPr>
            <p:ph idx="4294967295" type="subTitle"/>
          </p:nvPr>
        </p:nvSpPr>
        <p:spPr>
          <a:xfrm>
            <a:off x="490250" y="3150150"/>
            <a:ext cx="3837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Here we will build a predictive model for multiple regression analysis. Here y = Health premium and all others are independent variables (x).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90250" y="526350"/>
            <a:ext cx="44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241825"/>
            <a:ext cx="4411024" cy="45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900" y="1315938"/>
            <a:ext cx="3938050" cy="2790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5972075" y="241825"/>
            <a:ext cx="2700600" cy="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75950" y="560075"/>
            <a:ext cx="85206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Insights &amp; Conclusion</a:t>
            </a:r>
            <a:endParaRPr sz="6000"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809525"/>
            <a:ext cx="85206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Age, Transplants, Chronic Diseases, and Weight are key drivers of health premiums.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variables like Blood Pressure Problems and Height do</a:t>
            </a:r>
            <a:r>
              <a:rPr i="1" lang="en"/>
              <a:t> not</a:t>
            </a:r>
            <a:r>
              <a:rPr lang="en"/>
              <a:t> significantly impact premiums.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residual analysis shows that the residuals roughly follow a normal distribution.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model’s R-squared value of 0.694, a reasonable fit, for the test set indicates that 69.4% of the variation in health premiums can be explained by the independent variables.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Blood Pressure Problems, Patient Height, and Known Allergies have insignificant coefficients.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