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5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5A9DA6-868C-7415-F987-34EE0554F9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1FDC49-311D-CCD9-2942-D372432AD6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B86F0D-2DC5-7ADF-C5D6-6F696256B4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AEBB1-A001-4833-A420-A4630F7451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86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855AD0-793C-AE95-AF5C-9B07A9989E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FC5E18-3256-86C0-19A3-92D040B046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D3F37A-5F6C-85AB-FBE5-90DE223FBB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E022C2-18E9-45C2-82A3-B490B88D2D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08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81FAFD-C73B-1415-6682-7D7C5831F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57F1D4-F71A-0CBA-47DC-BE4AF29F2C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6E052E-655B-00BE-FDD1-0DF58A05CA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DDD4D-9244-4117-8043-3A52A29840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2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F948F3-B9B0-6111-0F77-691828EEFA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57CE80-D34C-9D3C-4C00-56DF8CB27C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84966D-881A-7276-FA94-D87C8EFE6E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AFDB5-38EF-4F7C-8923-A946905D6E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02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DEA0D8-EA73-7F14-BAE3-BA10C4F61D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24D8E7-4DD4-634F-C3A4-BAF15723AA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CB81E9-DC0D-DDC4-69DE-E22AF22E69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EC3A2A-B12E-4186-8D3E-2DD114F686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37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CFAE29-D090-7E74-39A8-96047EB2C2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080E9-C829-2422-91EA-65A9FFDF14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CD270-4C45-193D-D0E5-87EF3EBA38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F015A4-91B9-439A-A958-2269A5342C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35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4B11440-6BF2-76BB-7959-61424D2DA8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3D1930B-9D66-74F1-F2E7-D07696FE02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A865CE7-213B-8FE2-C059-298DB08D34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E9370-D60E-4282-B325-4E7CB488C3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41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4829A36-DC54-EF62-C695-1B1154E6DF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5655695-8408-E318-7BBE-4F7060C6BE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1198452-894A-FD09-F844-653A55BC90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2F95B-9A3C-4986-8B48-F746857D80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37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E1800F8-8F45-94DD-9CF3-01DAE330DB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F4CBEF8-F374-A048-6346-2EB714498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80CEAF-E300-D395-2CFD-90096BFD14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3D458-4A89-4B85-940D-B35DCBBE30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13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649AE6-CF14-3A24-F368-3C25276B7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19A759-BFBF-FFEB-32AA-34F80EEB35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156CAC-AAC8-6D68-C4A4-876D88D06F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7C3E72-54EE-4B2A-B0FA-D091F1CC56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31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0ED6FB-5775-810E-CE5E-4BA661E1AD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2BDEE-2444-5298-E8FF-3E1BF6FB53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5410F8-86FF-CDC0-601F-268AF5EAC0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B6A8D-6A83-4D29-80BC-66A66EF291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23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D11D1B1-7DF0-474A-8C41-AD09D4C37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B4B5F0-0FE7-9461-F72E-211CB0081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C802EE5-C199-4DA6-9111-BCFFBB9F0C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740806-8C87-4F4F-805C-041232DD1E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BEF543-045E-467D-9045-85E14EED24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52A944F-9256-4488-8E43-703FCD73CC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FE4971D6-2CB9-2228-5DEA-FB5FBA48C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Build Heap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DB98CDE0-D9DF-440F-9ACC-0FEEC86EF5A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1524000"/>
            <a:ext cx="6400800" cy="175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Let index = length/2-1.  This is the parent of the last node in the tree, i.e. list[index + 1] . . . list[length-1] are leaves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root of list[index] into a heap.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Given list[a] is root of tree, list[b] is left child (root *2 +1), list[c] is right child (root*2+2), if exists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list[b] with list[c] to determine larger child, list[largerIndex]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list[a] with list[largerIndex].  If list[a] &lt; list[largerIndex], then swap, else already a heap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If swap, repeat step 2 for the subtree of list[largerIndex]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the root of list[index-1] into a heap, repeat until list[0]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F62042E4-0837-2F9B-56AD-4AF44AB98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2053" name="Text Box 7">
            <a:extLst>
              <a:ext uri="{FF2B5EF4-FFF2-40B4-BE49-F238E27FC236}">
                <a16:creationId xmlns:a16="http://schemas.microsoft.com/office/drawing/2014/main" id="{1C537233-D579-5439-9102-B9002C02F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Heapify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Repeat until there is only one node in the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7">
            <a:extLst>
              <a:ext uri="{FF2B5EF4-FFF2-40B4-BE49-F238E27FC236}">
                <a16:creationId xmlns:a16="http://schemas.microsoft.com/office/drawing/2014/main" id="{BC6E1BBD-595E-87F5-40E9-408F49211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Simulate the heapsort algorithm manually to sort the array:</a:t>
            </a:r>
          </a:p>
        </p:txBody>
      </p:sp>
      <p:sp>
        <p:nvSpPr>
          <p:cNvPr id="3075" name="Text Box 19">
            <a:extLst>
              <a:ext uri="{FF2B5EF4-FFF2-40B4-BE49-F238E27FC236}">
                <a16:creationId xmlns:a16="http://schemas.microsoft.com/office/drawing/2014/main" id="{C940E19C-EF4A-F8E5-5D56-C19D6A62E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2279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Sort</a:t>
            </a:r>
          </a:p>
        </p:txBody>
      </p:sp>
      <p:sp>
        <p:nvSpPr>
          <p:cNvPr id="3076" name="Rectangle 21">
            <a:extLst>
              <a:ext uri="{FF2B5EF4-FFF2-40B4-BE49-F238E27FC236}">
                <a16:creationId xmlns:a16="http://schemas.microsoft.com/office/drawing/2014/main" id="{FA496B7D-6459-2CFE-51EB-8BEA5F7AA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3077" name="Group 31">
            <a:extLst>
              <a:ext uri="{FF2B5EF4-FFF2-40B4-BE49-F238E27FC236}">
                <a16:creationId xmlns:a16="http://schemas.microsoft.com/office/drawing/2014/main" id="{ABAB0706-8DF0-AB94-2F61-BEDD318900F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609600" cy="4876800"/>
            <a:chOff x="480" y="1152"/>
            <a:chExt cx="384" cy="3072"/>
          </a:xfrm>
        </p:grpSpPr>
        <p:sp>
          <p:nvSpPr>
            <p:cNvPr id="3190" name="Line 6">
              <a:extLst>
                <a:ext uri="{FF2B5EF4-FFF2-40B4-BE49-F238E27FC236}">
                  <a16:creationId xmlns:a16="http://schemas.microsoft.com/office/drawing/2014/main" id="{99B9D5E2-6C4A-21B4-ACF8-B67CC6C22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Rectangle 20">
              <a:extLst>
                <a:ext uri="{FF2B5EF4-FFF2-40B4-BE49-F238E27FC236}">
                  <a16:creationId xmlns:a16="http://schemas.microsoft.com/office/drawing/2014/main" id="{E8318020-91B0-A58E-E045-41E38E992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92" name="Line 23">
              <a:extLst>
                <a:ext uri="{FF2B5EF4-FFF2-40B4-BE49-F238E27FC236}">
                  <a16:creationId xmlns:a16="http://schemas.microsoft.com/office/drawing/2014/main" id="{72C08A65-D322-7379-0A99-B65AF2403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Line 24">
              <a:extLst>
                <a:ext uri="{FF2B5EF4-FFF2-40B4-BE49-F238E27FC236}">
                  <a16:creationId xmlns:a16="http://schemas.microsoft.com/office/drawing/2014/main" id="{0E31D130-6634-95E0-4C9E-7CBA47D70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Line 25">
              <a:extLst>
                <a:ext uri="{FF2B5EF4-FFF2-40B4-BE49-F238E27FC236}">
                  <a16:creationId xmlns:a16="http://schemas.microsoft.com/office/drawing/2014/main" id="{90CA3903-E46F-969A-1223-C100C6CE2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Line 26">
              <a:extLst>
                <a:ext uri="{FF2B5EF4-FFF2-40B4-BE49-F238E27FC236}">
                  <a16:creationId xmlns:a16="http://schemas.microsoft.com/office/drawing/2014/main" id="{D1ADFDA1-87AC-5F7A-3097-CAEBD2925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Line 27">
              <a:extLst>
                <a:ext uri="{FF2B5EF4-FFF2-40B4-BE49-F238E27FC236}">
                  <a16:creationId xmlns:a16="http://schemas.microsoft.com/office/drawing/2014/main" id="{FE40399B-BA59-40CB-19B4-D0648D46C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Line 28">
              <a:extLst>
                <a:ext uri="{FF2B5EF4-FFF2-40B4-BE49-F238E27FC236}">
                  <a16:creationId xmlns:a16="http://schemas.microsoft.com/office/drawing/2014/main" id="{CA19C930-56A6-3AD4-0155-ADEF1DEEA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Line 29">
              <a:extLst>
                <a:ext uri="{FF2B5EF4-FFF2-40B4-BE49-F238E27FC236}">
                  <a16:creationId xmlns:a16="http://schemas.microsoft.com/office/drawing/2014/main" id="{D2F34E51-54EF-A322-9A96-071AD050B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Line 30">
              <a:extLst>
                <a:ext uri="{FF2B5EF4-FFF2-40B4-BE49-F238E27FC236}">
                  <a16:creationId xmlns:a16="http://schemas.microsoft.com/office/drawing/2014/main" id="{3D3D363E-7D49-74F4-255D-7F8148A7E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32">
            <a:extLst>
              <a:ext uri="{FF2B5EF4-FFF2-40B4-BE49-F238E27FC236}">
                <a16:creationId xmlns:a16="http://schemas.microsoft.com/office/drawing/2014/main" id="{9273943D-9DE0-7026-053D-89026AD127D6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28800"/>
            <a:ext cx="609600" cy="4876800"/>
            <a:chOff x="480" y="1152"/>
            <a:chExt cx="384" cy="3072"/>
          </a:xfrm>
        </p:grpSpPr>
        <p:sp>
          <p:nvSpPr>
            <p:cNvPr id="3180" name="Line 33">
              <a:extLst>
                <a:ext uri="{FF2B5EF4-FFF2-40B4-BE49-F238E27FC236}">
                  <a16:creationId xmlns:a16="http://schemas.microsoft.com/office/drawing/2014/main" id="{CEAE4E58-E177-A2F3-98F5-ADA098102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Rectangle 34">
              <a:extLst>
                <a:ext uri="{FF2B5EF4-FFF2-40B4-BE49-F238E27FC236}">
                  <a16:creationId xmlns:a16="http://schemas.microsoft.com/office/drawing/2014/main" id="{97C600C2-84AE-76AA-7048-2D327B645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2" name="Line 35">
              <a:extLst>
                <a:ext uri="{FF2B5EF4-FFF2-40B4-BE49-F238E27FC236}">
                  <a16:creationId xmlns:a16="http://schemas.microsoft.com/office/drawing/2014/main" id="{8F1D22A9-5E63-0B9D-82D2-6DD8B886D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Line 36">
              <a:extLst>
                <a:ext uri="{FF2B5EF4-FFF2-40B4-BE49-F238E27FC236}">
                  <a16:creationId xmlns:a16="http://schemas.microsoft.com/office/drawing/2014/main" id="{7D24375E-441E-6D42-6B53-771F7C2D0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Line 37">
              <a:extLst>
                <a:ext uri="{FF2B5EF4-FFF2-40B4-BE49-F238E27FC236}">
                  <a16:creationId xmlns:a16="http://schemas.microsoft.com/office/drawing/2014/main" id="{6E9523DC-E265-B8EA-2E01-0E2DC0F84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Line 38">
              <a:extLst>
                <a:ext uri="{FF2B5EF4-FFF2-40B4-BE49-F238E27FC236}">
                  <a16:creationId xmlns:a16="http://schemas.microsoft.com/office/drawing/2014/main" id="{3DA17BF8-37DC-8101-330D-BF68027B5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Line 39">
              <a:extLst>
                <a:ext uri="{FF2B5EF4-FFF2-40B4-BE49-F238E27FC236}">
                  <a16:creationId xmlns:a16="http://schemas.microsoft.com/office/drawing/2014/main" id="{14755EA6-C23F-D267-653C-7DAD9BB7C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Line 40">
              <a:extLst>
                <a:ext uri="{FF2B5EF4-FFF2-40B4-BE49-F238E27FC236}">
                  <a16:creationId xmlns:a16="http://schemas.microsoft.com/office/drawing/2014/main" id="{68EA950A-1E33-5E23-9B33-29AAB6E5A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Line 41">
              <a:extLst>
                <a:ext uri="{FF2B5EF4-FFF2-40B4-BE49-F238E27FC236}">
                  <a16:creationId xmlns:a16="http://schemas.microsoft.com/office/drawing/2014/main" id="{9B24F189-9BF8-EAA5-77BA-FD686E509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Line 42">
              <a:extLst>
                <a:ext uri="{FF2B5EF4-FFF2-40B4-BE49-F238E27FC236}">
                  <a16:creationId xmlns:a16="http://schemas.microsoft.com/office/drawing/2014/main" id="{738D09EF-CEEF-66AC-E6C1-072316FFC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43">
            <a:extLst>
              <a:ext uri="{FF2B5EF4-FFF2-40B4-BE49-F238E27FC236}">
                <a16:creationId xmlns:a16="http://schemas.microsoft.com/office/drawing/2014/main" id="{322A321E-9FAB-A10B-B307-85CEED386131}"/>
              </a:ext>
            </a:extLst>
          </p:cNvPr>
          <p:cNvGrpSpPr>
            <a:grpSpLocks/>
          </p:cNvGrpSpPr>
          <p:nvPr/>
        </p:nvGrpSpPr>
        <p:grpSpPr bwMode="auto">
          <a:xfrm>
            <a:off x="3796408" y="1828800"/>
            <a:ext cx="609600" cy="4876800"/>
            <a:chOff x="480" y="1152"/>
            <a:chExt cx="384" cy="3072"/>
          </a:xfrm>
        </p:grpSpPr>
        <p:sp>
          <p:nvSpPr>
            <p:cNvPr id="3170" name="Line 44">
              <a:extLst>
                <a:ext uri="{FF2B5EF4-FFF2-40B4-BE49-F238E27FC236}">
                  <a16:creationId xmlns:a16="http://schemas.microsoft.com/office/drawing/2014/main" id="{B721DF82-66C5-24BD-85AE-77FAE2062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Rectangle 45">
              <a:extLst>
                <a:ext uri="{FF2B5EF4-FFF2-40B4-BE49-F238E27FC236}">
                  <a16:creationId xmlns:a16="http://schemas.microsoft.com/office/drawing/2014/main" id="{0847FBB1-3848-4708-0E1F-B429E1BDB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2" name="Line 46">
              <a:extLst>
                <a:ext uri="{FF2B5EF4-FFF2-40B4-BE49-F238E27FC236}">
                  <a16:creationId xmlns:a16="http://schemas.microsoft.com/office/drawing/2014/main" id="{ADFEF162-D076-02F9-8B06-F8D76AC20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Line 47">
              <a:extLst>
                <a:ext uri="{FF2B5EF4-FFF2-40B4-BE49-F238E27FC236}">
                  <a16:creationId xmlns:a16="http://schemas.microsoft.com/office/drawing/2014/main" id="{D4C023EE-A31D-EE81-ADEB-0470FFE2A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Line 48">
              <a:extLst>
                <a:ext uri="{FF2B5EF4-FFF2-40B4-BE49-F238E27FC236}">
                  <a16:creationId xmlns:a16="http://schemas.microsoft.com/office/drawing/2014/main" id="{97539867-F868-38D7-D20C-2DBEF5A34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Line 49">
              <a:extLst>
                <a:ext uri="{FF2B5EF4-FFF2-40B4-BE49-F238E27FC236}">
                  <a16:creationId xmlns:a16="http://schemas.microsoft.com/office/drawing/2014/main" id="{8F67BBC7-2AFB-C12D-F249-655210655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Line 50">
              <a:extLst>
                <a:ext uri="{FF2B5EF4-FFF2-40B4-BE49-F238E27FC236}">
                  <a16:creationId xmlns:a16="http://schemas.microsoft.com/office/drawing/2014/main" id="{0D388392-BCA1-0A44-5F18-9F7B4B7AF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Line 51">
              <a:extLst>
                <a:ext uri="{FF2B5EF4-FFF2-40B4-BE49-F238E27FC236}">
                  <a16:creationId xmlns:a16="http://schemas.microsoft.com/office/drawing/2014/main" id="{F1F2EE1B-6B88-3401-AD1B-22A6FE688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Line 52">
              <a:extLst>
                <a:ext uri="{FF2B5EF4-FFF2-40B4-BE49-F238E27FC236}">
                  <a16:creationId xmlns:a16="http://schemas.microsoft.com/office/drawing/2014/main" id="{A3C11C79-BD0A-E357-256A-10FB7D473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Line 53">
              <a:extLst>
                <a:ext uri="{FF2B5EF4-FFF2-40B4-BE49-F238E27FC236}">
                  <a16:creationId xmlns:a16="http://schemas.microsoft.com/office/drawing/2014/main" id="{AE6C781B-FA80-6283-FC34-1BC032FE8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0" name="Group 54">
            <a:extLst>
              <a:ext uri="{FF2B5EF4-FFF2-40B4-BE49-F238E27FC236}">
                <a16:creationId xmlns:a16="http://schemas.microsoft.com/office/drawing/2014/main" id="{B537871B-B9A2-2693-325B-532047D6301B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28800"/>
            <a:ext cx="609600" cy="4876800"/>
            <a:chOff x="480" y="1152"/>
            <a:chExt cx="384" cy="3072"/>
          </a:xfrm>
        </p:grpSpPr>
        <p:sp>
          <p:nvSpPr>
            <p:cNvPr id="3160" name="Line 55">
              <a:extLst>
                <a:ext uri="{FF2B5EF4-FFF2-40B4-BE49-F238E27FC236}">
                  <a16:creationId xmlns:a16="http://schemas.microsoft.com/office/drawing/2014/main" id="{DBC0770D-C4B3-1AFA-4EB1-C2C807DE2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Rectangle 56">
              <a:extLst>
                <a:ext uri="{FF2B5EF4-FFF2-40B4-BE49-F238E27FC236}">
                  <a16:creationId xmlns:a16="http://schemas.microsoft.com/office/drawing/2014/main" id="{38642DFD-D3AC-FB7B-6DB0-3BCB1CFCE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2" name="Line 57">
              <a:extLst>
                <a:ext uri="{FF2B5EF4-FFF2-40B4-BE49-F238E27FC236}">
                  <a16:creationId xmlns:a16="http://schemas.microsoft.com/office/drawing/2014/main" id="{C15FADEE-072C-8484-6D0B-930E08AA9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Line 58">
              <a:extLst>
                <a:ext uri="{FF2B5EF4-FFF2-40B4-BE49-F238E27FC236}">
                  <a16:creationId xmlns:a16="http://schemas.microsoft.com/office/drawing/2014/main" id="{57377894-3B75-BC22-09FC-B155B0979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Line 59">
              <a:extLst>
                <a:ext uri="{FF2B5EF4-FFF2-40B4-BE49-F238E27FC236}">
                  <a16:creationId xmlns:a16="http://schemas.microsoft.com/office/drawing/2014/main" id="{80798FCA-1373-805A-B2BF-FCBDB6A98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Line 60">
              <a:extLst>
                <a:ext uri="{FF2B5EF4-FFF2-40B4-BE49-F238E27FC236}">
                  <a16:creationId xmlns:a16="http://schemas.microsoft.com/office/drawing/2014/main" id="{818AAF49-1E7D-DF87-09D7-8A48AE401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Line 61">
              <a:extLst>
                <a:ext uri="{FF2B5EF4-FFF2-40B4-BE49-F238E27FC236}">
                  <a16:creationId xmlns:a16="http://schemas.microsoft.com/office/drawing/2014/main" id="{D4C0B462-7C43-3479-988A-29AF511C7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Line 62">
              <a:extLst>
                <a:ext uri="{FF2B5EF4-FFF2-40B4-BE49-F238E27FC236}">
                  <a16:creationId xmlns:a16="http://schemas.microsoft.com/office/drawing/2014/main" id="{88B0DB2A-2D09-06AC-FA58-40FE0E346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Line 63">
              <a:extLst>
                <a:ext uri="{FF2B5EF4-FFF2-40B4-BE49-F238E27FC236}">
                  <a16:creationId xmlns:a16="http://schemas.microsoft.com/office/drawing/2014/main" id="{C10AB8A7-7DBF-B5E5-39F9-D4EB24038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Line 64">
              <a:extLst>
                <a:ext uri="{FF2B5EF4-FFF2-40B4-BE49-F238E27FC236}">
                  <a16:creationId xmlns:a16="http://schemas.microsoft.com/office/drawing/2014/main" id="{F3FFE0B4-C2F4-1B13-2CA8-9E8C19CA9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65">
            <a:extLst>
              <a:ext uri="{FF2B5EF4-FFF2-40B4-BE49-F238E27FC236}">
                <a16:creationId xmlns:a16="http://schemas.microsoft.com/office/drawing/2014/main" id="{CB7F1E48-9060-BEFD-96D5-DE7C26C292D5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1828800"/>
            <a:ext cx="609600" cy="4876800"/>
            <a:chOff x="480" y="1152"/>
            <a:chExt cx="384" cy="3072"/>
          </a:xfrm>
        </p:grpSpPr>
        <p:sp>
          <p:nvSpPr>
            <p:cNvPr id="3150" name="Line 66">
              <a:extLst>
                <a:ext uri="{FF2B5EF4-FFF2-40B4-BE49-F238E27FC236}">
                  <a16:creationId xmlns:a16="http://schemas.microsoft.com/office/drawing/2014/main" id="{D49FE11B-6B4B-8481-B5B9-709B05666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Rectangle 67">
              <a:extLst>
                <a:ext uri="{FF2B5EF4-FFF2-40B4-BE49-F238E27FC236}">
                  <a16:creationId xmlns:a16="http://schemas.microsoft.com/office/drawing/2014/main" id="{7FB8721E-97C0-A1BF-BB1A-B2EE86799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52" name="Line 68">
              <a:extLst>
                <a:ext uri="{FF2B5EF4-FFF2-40B4-BE49-F238E27FC236}">
                  <a16:creationId xmlns:a16="http://schemas.microsoft.com/office/drawing/2014/main" id="{FDCEC8AE-6AE1-BD7B-08F5-C99C02A27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Line 69">
              <a:extLst>
                <a:ext uri="{FF2B5EF4-FFF2-40B4-BE49-F238E27FC236}">
                  <a16:creationId xmlns:a16="http://schemas.microsoft.com/office/drawing/2014/main" id="{77EA0BA1-657E-4F5F-2DD7-9CA111DA9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Line 70">
              <a:extLst>
                <a:ext uri="{FF2B5EF4-FFF2-40B4-BE49-F238E27FC236}">
                  <a16:creationId xmlns:a16="http://schemas.microsoft.com/office/drawing/2014/main" id="{CAA141CA-42F6-9165-9FBB-5E3A04DBC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71">
              <a:extLst>
                <a:ext uri="{FF2B5EF4-FFF2-40B4-BE49-F238E27FC236}">
                  <a16:creationId xmlns:a16="http://schemas.microsoft.com/office/drawing/2014/main" id="{D63A1CE2-CD9C-BA0B-B0B8-4F96F8379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Line 72">
              <a:extLst>
                <a:ext uri="{FF2B5EF4-FFF2-40B4-BE49-F238E27FC236}">
                  <a16:creationId xmlns:a16="http://schemas.microsoft.com/office/drawing/2014/main" id="{9D95A9C3-7994-5900-278A-1D91B9184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Line 73">
              <a:extLst>
                <a:ext uri="{FF2B5EF4-FFF2-40B4-BE49-F238E27FC236}">
                  <a16:creationId xmlns:a16="http://schemas.microsoft.com/office/drawing/2014/main" id="{4460B65B-5F41-4FBA-30B2-F9286F8BF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74">
              <a:extLst>
                <a:ext uri="{FF2B5EF4-FFF2-40B4-BE49-F238E27FC236}">
                  <a16:creationId xmlns:a16="http://schemas.microsoft.com/office/drawing/2014/main" id="{9060A202-41B1-9619-41BF-B292DF9A7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Line 75">
              <a:extLst>
                <a:ext uri="{FF2B5EF4-FFF2-40B4-BE49-F238E27FC236}">
                  <a16:creationId xmlns:a16="http://schemas.microsoft.com/office/drawing/2014/main" id="{F9C91A26-B912-A7B4-347C-0D2A0F1BE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" name="Group 87">
            <a:extLst>
              <a:ext uri="{FF2B5EF4-FFF2-40B4-BE49-F238E27FC236}">
                <a16:creationId xmlns:a16="http://schemas.microsoft.com/office/drawing/2014/main" id="{833DA289-009B-08DE-B3C8-644678A79F7C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1828800"/>
            <a:ext cx="609600" cy="4876800"/>
            <a:chOff x="480" y="1152"/>
            <a:chExt cx="384" cy="3072"/>
          </a:xfrm>
        </p:grpSpPr>
        <p:sp>
          <p:nvSpPr>
            <p:cNvPr id="3140" name="Line 88">
              <a:extLst>
                <a:ext uri="{FF2B5EF4-FFF2-40B4-BE49-F238E27FC236}">
                  <a16:creationId xmlns:a16="http://schemas.microsoft.com/office/drawing/2014/main" id="{52695D7D-BBFF-6255-4684-E1EB1CA8C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41" name="Rectangle 89">
              <a:extLst>
                <a:ext uri="{FF2B5EF4-FFF2-40B4-BE49-F238E27FC236}">
                  <a16:creationId xmlns:a16="http://schemas.microsoft.com/office/drawing/2014/main" id="{3691E455-6CD9-251B-2FE1-F8551C0A6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142" name="Line 90">
              <a:extLst>
                <a:ext uri="{FF2B5EF4-FFF2-40B4-BE49-F238E27FC236}">
                  <a16:creationId xmlns:a16="http://schemas.microsoft.com/office/drawing/2014/main" id="{7A9FDC30-8A4C-B057-B4BB-3D6B196B5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43" name="Line 91">
              <a:extLst>
                <a:ext uri="{FF2B5EF4-FFF2-40B4-BE49-F238E27FC236}">
                  <a16:creationId xmlns:a16="http://schemas.microsoft.com/office/drawing/2014/main" id="{3EC038E7-AACC-FB8C-D2D7-E392F54E7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44" name="Line 92">
              <a:extLst>
                <a:ext uri="{FF2B5EF4-FFF2-40B4-BE49-F238E27FC236}">
                  <a16:creationId xmlns:a16="http://schemas.microsoft.com/office/drawing/2014/main" id="{6993B6D5-443F-7AF4-7A98-2C695883C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45" name="Line 93">
              <a:extLst>
                <a:ext uri="{FF2B5EF4-FFF2-40B4-BE49-F238E27FC236}">
                  <a16:creationId xmlns:a16="http://schemas.microsoft.com/office/drawing/2014/main" id="{34E94A74-092B-2D63-7697-A6C3325F6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46" name="Line 94">
              <a:extLst>
                <a:ext uri="{FF2B5EF4-FFF2-40B4-BE49-F238E27FC236}">
                  <a16:creationId xmlns:a16="http://schemas.microsoft.com/office/drawing/2014/main" id="{FB7FBFE5-9145-3B8F-4A61-D49FC973F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47" name="Line 95">
              <a:extLst>
                <a:ext uri="{FF2B5EF4-FFF2-40B4-BE49-F238E27FC236}">
                  <a16:creationId xmlns:a16="http://schemas.microsoft.com/office/drawing/2014/main" id="{F42B03EA-8222-9532-3CC5-43D5B1EBC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48" name="Line 96">
              <a:extLst>
                <a:ext uri="{FF2B5EF4-FFF2-40B4-BE49-F238E27FC236}">
                  <a16:creationId xmlns:a16="http://schemas.microsoft.com/office/drawing/2014/main" id="{7C87C4B9-B56F-E80D-5C8F-9FD00E9FC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49" name="Line 97">
              <a:extLst>
                <a:ext uri="{FF2B5EF4-FFF2-40B4-BE49-F238E27FC236}">
                  <a16:creationId xmlns:a16="http://schemas.microsoft.com/office/drawing/2014/main" id="{BE7385B2-E56C-C2A2-852B-4570006E2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</p:grpSp>
      <p:grpSp>
        <p:nvGrpSpPr>
          <p:cNvPr id="3083" name="Group 98">
            <a:extLst>
              <a:ext uri="{FF2B5EF4-FFF2-40B4-BE49-F238E27FC236}">
                <a16:creationId xmlns:a16="http://schemas.microsoft.com/office/drawing/2014/main" id="{5DFC5135-AAFD-B017-D798-64473F23D80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609600" cy="4876800"/>
            <a:chOff x="480" y="1152"/>
            <a:chExt cx="384" cy="3072"/>
          </a:xfrm>
        </p:grpSpPr>
        <p:sp>
          <p:nvSpPr>
            <p:cNvPr id="3130" name="Line 99">
              <a:extLst>
                <a:ext uri="{FF2B5EF4-FFF2-40B4-BE49-F238E27FC236}">
                  <a16:creationId xmlns:a16="http://schemas.microsoft.com/office/drawing/2014/main" id="{C8839061-10A2-94B2-D9D9-1A1055FDB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Rectangle 100">
              <a:extLst>
                <a:ext uri="{FF2B5EF4-FFF2-40B4-BE49-F238E27FC236}">
                  <a16:creationId xmlns:a16="http://schemas.microsoft.com/office/drawing/2014/main" id="{256BFA75-08CD-843F-B181-BFCF2081D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3132" name="Line 101">
              <a:extLst>
                <a:ext uri="{FF2B5EF4-FFF2-40B4-BE49-F238E27FC236}">
                  <a16:creationId xmlns:a16="http://schemas.microsoft.com/office/drawing/2014/main" id="{EE21FF99-0712-F858-EDDF-231D26A1B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Line 102">
              <a:extLst>
                <a:ext uri="{FF2B5EF4-FFF2-40B4-BE49-F238E27FC236}">
                  <a16:creationId xmlns:a16="http://schemas.microsoft.com/office/drawing/2014/main" id="{AACD516C-6305-4D89-EDCF-DBB4112F6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103">
              <a:extLst>
                <a:ext uri="{FF2B5EF4-FFF2-40B4-BE49-F238E27FC236}">
                  <a16:creationId xmlns:a16="http://schemas.microsoft.com/office/drawing/2014/main" id="{5CDD0036-7ED4-A4C3-FCF3-D007CA42E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104">
              <a:extLst>
                <a:ext uri="{FF2B5EF4-FFF2-40B4-BE49-F238E27FC236}">
                  <a16:creationId xmlns:a16="http://schemas.microsoft.com/office/drawing/2014/main" id="{5C888ADA-8C15-5355-9BD5-224DBB0AB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105">
              <a:extLst>
                <a:ext uri="{FF2B5EF4-FFF2-40B4-BE49-F238E27FC236}">
                  <a16:creationId xmlns:a16="http://schemas.microsoft.com/office/drawing/2014/main" id="{D31155A9-12D9-BD83-5A0F-8D5C9DD1A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106">
              <a:extLst>
                <a:ext uri="{FF2B5EF4-FFF2-40B4-BE49-F238E27FC236}">
                  <a16:creationId xmlns:a16="http://schemas.microsoft.com/office/drawing/2014/main" id="{E1441CC7-0FE4-43C4-8DB9-B60B9A918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Line 107">
              <a:extLst>
                <a:ext uri="{FF2B5EF4-FFF2-40B4-BE49-F238E27FC236}">
                  <a16:creationId xmlns:a16="http://schemas.microsoft.com/office/drawing/2014/main" id="{18897505-34BA-2DD5-3ACE-BE4FB25E1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Line 108">
              <a:extLst>
                <a:ext uri="{FF2B5EF4-FFF2-40B4-BE49-F238E27FC236}">
                  <a16:creationId xmlns:a16="http://schemas.microsoft.com/office/drawing/2014/main" id="{86AB121C-2B3E-3F4B-16B5-39E3BE58E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4" name="Group 109">
            <a:extLst>
              <a:ext uri="{FF2B5EF4-FFF2-40B4-BE49-F238E27FC236}">
                <a16:creationId xmlns:a16="http://schemas.microsoft.com/office/drawing/2014/main" id="{D185713F-EECB-4426-D34D-B75296E710C1}"/>
              </a:ext>
            </a:extLst>
          </p:cNvPr>
          <p:cNvGrpSpPr>
            <a:grpSpLocks/>
          </p:cNvGrpSpPr>
          <p:nvPr/>
        </p:nvGrpSpPr>
        <p:grpSpPr bwMode="auto">
          <a:xfrm>
            <a:off x="1397876" y="1835150"/>
            <a:ext cx="609600" cy="4876800"/>
            <a:chOff x="480" y="1152"/>
            <a:chExt cx="384" cy="3072"/>
          </a:xfrm>
        </p:grpSpPr>
        <p:sp>
          <p:nvSpPr>
            <p:cNvPr id="3120" name="Line 110">
              <a:extLst>
                <a:ext uri="{FF2B5EF4-FFF2-40B4-BE49-F238E27FC236}">
                  <a16:creationId xmlns:a16="http://schemas.microsoft.com/office/drawing/2014/main" id="{003764A2-FF5C-A761-D798-0CA28909D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Rectangle 111">
              <a:extLst>
                <a:ext uri="{FF2B5EF4-FFF2-40B4-BE49-F238E27FC236}">
                  <a16:creationId xmlns:a16="http://schemas.microsoft.com/office/drawing/2014/main" id="{B07E3121-F350-1C08-22A8-04076F880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2" name="Line 112">
              <a:extLst>
                <a:ext uri="{FF2B5EF4-FFF2-40B4-BE49-F238E27FC236}">
                  <a16:creationId xmlns:a16="http://schemas.microsoft.com/office/drawing/2014/main" id="{5F7325B7-8D9D-3A28-8038-84DD147D9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Line 113">
              <a:extLst>
                <a:ext uri="{FF2B5EF4-FFF2-40B4-BE49-F238E27FC236}">
                  <a16:creationId xmlns:a16="http://schemas.microsoft.com/office/drawing/2014/main" id="{DA6BE5B2-6ECE-A65A-A147-0DB49F1D3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Line 114">
              <a:extLst>
                <a:ext uri="{FF2B5EF4-FFF2-40B4-BE49-F238E27FC236}">
                  <a16:creationId xmlns:a16="http://schemas.microsoft.com/office/drawing/2014/main" id="{9BC63896-6E6D-D04A-C852-8089EF858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Line 115">
              <a:extLst>
                <a:ext uri="{FF2B5EF4-FFF2-40B4-BE49-F238E27FC236}">
                  <a16:creationId xmlns:a16="http://schemas.microsoft.com/office/drawing/2014/main" id="{4BF2B8C3-CF77-8B4F-E8A3-26121B469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Line 116">
              <a:extLst>
                <a:ext uri="{FF2B5EF4-FFF2-40B4-BE49-F238E27FC236}">
                  <a16:creationId xmlns:a16="http://schemas.microsoft.com/office/drawing/2014/main" id="{BBEA4028-0FE2-41D8-A821-D44692BC8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Line 117">
              <a:extLst>
                <a:ext uri="{FF2B5EF4-FFF2-40B4-BE49-F238E27FC236}">
                  <a16:creationId xmlns:a16="http://schemas.microsoft.com/office/drawing/2014/main" id="{027C3C7A-8311-2C50-F315-762D01D4D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Line 118">
              <a:extLst>
                <a:ext uri="{FF2B5EF4-FFF2-40B4-BE49-F238E27FC236}">
                  <a16:creationId xmlns:a16="http://schemas.microsoft.com/office/drawing/2014/main" id="{3E573AA0-5BA2-17D9-7957-64B6A0681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Line 119">
              <a:extLst>
                <a:ext uri="{FF2B5EF4-FFF2-40B4-BE49-F238E27FC236}">
                  <a16:creationId xmlns:a16="http://schemas.microsoft.com/office/drawing/2014/main" id="{9C57F87F-C5E4-A54E-D387-9924517B6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5" name="TextBox 371">
            <a:extLst>
              <a:ext uri="{FF2B5EF4-FFF2-40B4-BE49-F238E27FC236}">
                <a16:creationId xmlns:a16="http://schemas.microsoft.com/office/drawing/2014/main" id="{4212AED0-9911-7671-796D-E700A2266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1465263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FF00"/>
                </a:solidFill>
              </a:rPr>
              <a:t>Max-Heap</a:t>
            </a:r>
          </a:p>
        </p:txBody>
      </p:sp>
      <p:grpSp>
        <p:nvGrpSpPr>
          <p:cNvPr id="3086" name="Group 65">
            <a:extLst>
              <a:ext uri="{FF2B5EF4-FFF2-40B4-BE49-F238E27FC236}">
                <a16:creationId xmlns:a16="http://schemas.microsoft.com/office/drawing/2014/main" id="{C066F580-BB45-D3E8-A72B-C4F210DFD62E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831975"/>
            <a:ext cx="609600" cy="4876800"/>
            <a:chOff x="480" y="1152"/>
            <a:chExt cx="384" cy="3072"/>
          </a:xfrm>
        </p:grpSpPr>
        <p:sp>
          <p:nvSpPr>
            <p:cNvPr id="3110" name="Line 66">
              <a:extLst>
                <a:ext uri="{FF2B5EF4-FFF2-40B4-BE49-F238E27FC236}">
                  <a16:creationId xmlns:a16="http://schemas.microsoft.com/office/drawing/2014/main" id="{BD3E805B-91D8-1268-386E-CC1280EBA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Rectangle 67">
              <a:extLst>
                <a:ext uri="{FF2B5EF4-FFF2-40B4-BE49-F238E27FC236}">
                  <a16:creationId xmlns:a16="http://schemas.microsoft.com/office/drawing/2014/main" id="{B6153D16-6D8A-8E42-70B5-8365C0942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12" name="Line 68">
              <a:extLst>
                <a:ext uri="{FF2B5EF4-FFF2-40B4-BE49-F238E27FC236}">
                  <a16:creationId xmlns:a16="http://schemas.microsoft.com/office/drawing/2014/main" id="{EB889519-A56F-C755-C5C8-1F785C80F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Line 69">
              <a:extLst>
                <a:ext uri="{FF2B5EF4-FFF2-40B4-BE49-F238E27FC236}">
                  <a16:creationId xmlns:a16="http://schemas.microsoft.com/office/drawing/2014/main" id="{5FFC98D3-E239-EC4A-3DBB-552403E22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70">
              <a:extLst>
                <a:ext uri="{FF2B5EF4-FFF2-40B4-BE49-F238E27FC236}">
                  <a16:creationId xmlns:a16="http://schemas.microsoft.com/office/drawing/2014/main" id="{A0BD2344-E017-857E-4BFB-1F2223758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Line 71">
              <a:extLst>
                <a:ext uri="{FF2B5EF4-FFF2-40B4-BE49-F238E27FC236}">
                  <a16:creationId xmlns:a16="http://schemas.microsoft.com/office/drawing/2014/main" id="{3AAB62D8-2F71-C71B-CCED-CFE4BBAE1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Line 72">
              <a:extLst>
                <a:ext uri="{FF2B5EF4-FFF2-40B4-BE49-F238E27FC236}">
                  <a16:creationId xmlns:a16="http://schemas.microsoft.com/office/drawing/2014/main" id="{53AB89E7-26ED-A63C-4CBC-6D573A743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Line 73">
              <a:extLst>
                <a:ext uri="{FF2B5EF4-FFF2-40B4-BE49-F238E27FC236}">
                  <a16:creationId xmlns:a16="http://schemas.microsoft.com/office/drawing/2014/main" id="{41E18ECB-1158-4ED9-20D1-F8D253FEA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Line 74">
              <a:extLst>
                <a:ext uri="{FF2B5EF4-FFF2-40B4-BE49-F238E27FC236}">
                  <a16:creationId xmlns:a16="http://schemas.microsoft.com/office/drawing/2014/main" id="{DC5A3FFF-2BD9-304C-6909-ED9DC1F23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Line 75">
              <a:extLst>
                <a:ext uri="{FF2B5EF4-FFF2-40B4-BE49-F238E27FC236}">
                  <a16:creationId xmlns:a16="http://schemas.microsoft.com/office/drawing/2014/main" id="{C5831BA6-3A7E-EA11-3106-2BFC0B5D1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7" name="Group 65">
            <a:extLst>
              <a:ext uri="{FF2B5EF4-FFF2-40B4-BE49-F238E27FC236}">
                <a16:creationId xmlns:a16="http://schemas.microsoft.com/office/drawing/2014/main" id="{26B67595-4EDA-E518-4452-7CE7E07C4434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831975"/>
            <a:ext cx="609600" cy="4876800"/>
            <a:chOff x="480" y="1152"/>
            <a:chExt cx="384" cy="3072"/>
          </a:xfrm>
        </p:grpSpPr>
        <p:sp>
          <p:nvSpPr>
            <p:cNvPr id="3100" name="Line 66">
              <a:extLst>
                <a:ext uri="{FF2B5EF4-FFF2-40B4-BE49-F238E27FC236}">
                  <a16:creationId xmlns:a16="http://schemas.microsoft.com/office/drawing/2014/main" id="{DC2CF56D-DBF1-C084-E323-D995FFF25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Rectangle 67">
              <a:extLst>
                <a:ext uri="{FF2B5EF4-FFF2-40B4-BE49-F238E27FC236}">
                  <a16:creationId xmlns:a16="http://schemas.microsoft.com/office/drawing/2014/main" id="{89956BB7-99F2-3EDE-77B7-8722F8FDA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2" name="Line 68">
              <a:extLst>
                <a:ext uri="{FF2B5EF4-FFF2-40B4-BE49-F238E27FC236}">
                  <a16:creationId xmlns:a16="http://schemas.microsoft.com/office/drawing/2014/main" id="{22D09417-A46F-4D8E-3FCD-A70A32B0C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69">
              <a:extLst>
                <a:ext uri="{FF2B5EF4-FFF2-40B4-BE49-F238E27FC236}">
                  <a16:creationId xmlns:a16="http://schemas.microsoft.com/office/drawing/2014/main" id="{A0FA3F10-860F-F79C-A0B5-3E0B03E1B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70">
              <a:extLst>
                <a:ext uri="{FF2B5EF4-FFF2-40B4-BE49-F238E27FC236}">
                  <a16:creationId xmlns:a16="http://schemas.microsoft.com/office/drawing/2014/main" id="{D910042E-C962-4C2D-1346-D98BAF037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71">
              <a:extLst>
                <a:ext uri="{FF2B5EF4-FFF2-40B4-BE49-F238E27FC236}">
                  <a16:creationId xmlns:a16="http://schemas.microsoft.com/office/drawing/2014/main" id="{FCFE0A88-C777-17FB-25E0-27881A226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Line 72">
              <a:extLst>
                <a:ext uri="{FF2B5EF4-FFF2-40B4-BE49-F238E27FC236}">
                  <a16:creationId xmlns:a16="http://schemas.microsoft.com/office/drawing/2014/main" id="{ECCB0CA1-E6E2-3BB5-B441-0AAEB036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73">
              <a:extLst>
                <a:ext uri="{FF2B5EF4-FFF2-40B4-BE49-F238E27FC236}">
                  <a16:creationId xmlns:a16="http://schemas.microsoft.com/office/drawing/2014/main" id="{DA5A1F70-EEF6-80E6-D4C5-CB2FAE6A9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4">
              <a:extLst>
                <a:ext uri="{FF2B5EF4-FFF2-40B4-BE49-F238E27FC236}">
                  <a16:creationId xmlns:a16="http://schemas.microsoft.com/office/drawing/2014/main" id="{9ADC4874-0B92-4451-AC64-4EEACF10E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Line 75">
              <a:extLst>
                <a:ext uri="{FF2B5EF4-FFF2-40B4-BE49-F238E27FC236}">
                  <a16:creationId xmlns:a16="http://schemas.microsoft.com/office/drawing/2014/main" id="{2CB38D18-E85A-B3F6-F621-51A61582A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8" name="Group 65">
            <a:extLst>
              <a:ext uri="{FF2B5EF4-FFF2-40B4-BE49-F238E27FC236}">
                <a16:creationId xmlns:a16="http://schemas.microsoft.com/office/drawing/2014/main" id="{D021585B-F2D5-07AC-282E-EA3766856734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1831975"/>
            <a:ext cx="609600" cy="4876800"/>
            <a:chOff x="480" y="1152"/>
            <a:chExt cx="384" cy="3072"/>
          </a:xfrm>
        </p:grpSpPr>
        <p:sp>
          <p:nvSpPr>
            <p:cNvPr id="3090" name="Line 66">
              <a:extLst>
                <a:ext uri="{FF2B5EF4-FFF2-40B4-BE49-F238E27FC236}">
                  <a16:creationId xmlns:a16="http://schemas.microsoft.com/office/drawing/2014/main" id="{943BAF85-9F25-B6C7-3DA1-330A23DC7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67">
              <a:extLst>
                <a:ext uri="{FF2B5EF4-FFF2-40B4-BE49-F238E27FC236}">
                  <a16:creationId xmlns:a16="http://schemas.microsoft.com/office/drawing/2014/main" id="{FC712B08-CC67-5B39-654B-C2DF38E75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2" name="Line 68">
              <a:extLst>
                <a:ext uri="{FF2B5EF4-FFF2-40B4-BE49-F238E27FC236}">
                  <a16:creationId xmlns:a16="http://schemas.microsoft.com/office/drawing/2014/main" id="{72C521B6-4383-29CE-0FB9-0C5F30D9C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69">
              <a:extLst>
                <a:ext uri="{FF2B5EF4-FFF2-40B4-BE49-F238E27FC236}">
                  <a16:creationId xmlns:a16="http://schemas.microsoft.com/office/drawing/2014/main" id="{EB5610A6-F4A7-A01C-B8D3-86E8A9637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70">
              <a:extLst>
                <a:ext uri="{FF2B5EF4-FFF2-40B4-BE49-F238E27FC236}">
                  <a16:creationId xmlns:a16="http://schemas.microsoft.com/office/drawing/2014/main" id="{4A4FAF43-CA8F-E4CC-4985-51BFACCB0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71">
              <a:extLst>
                <a:ext uri="{FF2B5EF4-FFF2-40B4-BE49-F238E27FC236}">
                  <a16:creationId xmlns:a16="http://schemas.microsoft.com/office/drawing/2014/main" id="{A1E2B931-9FDB-ADB3-30EB-B74BF25E9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72">
              <a:extLst>
                <a:ext uri="{FF2B5EF4-FFF2-40B4-BE49-F238E27FC236}">
                  <a16:creationId xmlns:a16="http://schemas.microsoft.com/office/drawing/2014/main" id="{4D4FEB97-4C41-8781-B9AB-D8DD88343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73">
              <a:extLst>
                <a:ext uri="{FF2B5EF4-FFF2-40B4-BE49-F238E27FC236}">
                  <a16:creationId xmlns:a16="http://schemas.microsoft.com/office/drawing/2014/main" id="{A320108A-F633-9E20-9745-1AD92FEAC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74">
              <a:extLst>
                <a:ext uri="{FF2B5EF4-FFF2-40B4-BE49-F238E27FC236}">
                  <a16:creationId xmlns:a16="http://schemas.microsoft.com/office/drawing/2014/main" id="{3578FA01-BDE1-1892-164F-7F91C8AFD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75">
              <a:extLst>
                <a:ext uri="{FF2B5EF4-FFF2-40B4-BE49-F238E27FC236}">
                  <a16:creationId xmlns:a16="http://schemas.microsoft.com/office/drawing/2014/main" id="{947F7A83-13B9-C297-A45F-79E94F388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20">
            <a:extLst>
              <a:ext uri="{FF2B5EF4-FFF2-40B4-BE49-F238E27FC236}">
                <a16:creationId xmlns:a16="http://schemas.microsoft.com/office/drawing/2014/main" id="{13DBA0BB-19A5-6559-5EB2-1CC2C3132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13" y="1870075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2" name="Rectangle 120">
            <a:extLst>
              <a:ext uri="{FF2B5EF4-FFF2-40B4-BE49-F238E27FC236}">
                <a16:creationId xmlns:a16="http://schemas.microsoft.com/office/drawing/2014/main" id="{6F6AB1EA-4ABC-3EDA-91EE-0EB6E7ECF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25" y="1887537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5" name="Rectangle 120">
            <a:extLst>
              <a:ext uri="{FF2B5EF4-FFF2-40B4-BE49-F238E27FC236}">
                <a16:creationId xmlns:a16="http://schemas.microsoft.com/office/drawing/2014/main" id="{2F67AF68-BCA8-8D35-AD01-47B94EA0B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2" y="1870075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8" name="Rectangle 120">
            <a:extLst>
              <a:ext uri="{FF2B5EF4-FFF2-40B4-BE49-F238E27FC236}">
                <a16:creationId xmlns:a16="http://schemas.microsoft.com/office/drawing/2014/main" id="{9341F72C-D497-BF5F-EC80-024070B66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537" y="1870074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14" name="Rectangle 120">
            <a:extLst>
              <a:ext uri="{FF2B5EF4-FFF2-40B4-BE49-F238E27FC236}">
                <a16:creationId xmlns:a16="http://schemas.microsoft.com/office/drawing/2014/main" id="{6F7142DA-56E8-CF71-F57B-C90BC2500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550" y="1904998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15" name="Rectangle 120">
            <a:extLst>
              <a:ext uri="{FF2B5EF4-FFF2-40B4-BE49-F238E27FC236}">
                <a16:creationId xmlns:a16="http://schemas.microsoft.com/office/drawing/2014/main" id="{2A6BB48B-366D-75A3-9D08-17EEA5BED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942" y="1904998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16" name="Rectangle 120">
            <a:extLst>
              <a:ext uri="{FF2B5EF4-FFF2-40B4-BE49-F238E27FC236}">
                <a16:creationId xmlns:a16="http://schemas.microsoft.com/office/drawing/2014/main" id="{C8688460-EE7A-39A6-91FB-948A60A12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910" y="1904998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17" name="Rectangle 120">
            <a:extLst>
              <a:ext uri="{FF2B5EF4-FFF2-40B4-BE49-F238E27FC236}">
                <a16:creationId xmlns:a16="http://schemas.microsoft.com/office/drawing/2014/main" id="{608754C1-C915-5AAF-0142-12CBE25D2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302" y="1904998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>
            <a:extLst>
              <a:ext uri="{FF2B5EF4-FFF2-40B4-BE49-F238E27FC236}">
                <a16:creationId xmlns:a16="http://schemas.microsoft.com/office/drawing/2014/main" id="{95FA2EC8-D666-F2F7-36DE-99DF3B180B5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609600" cy="4876800"/>
            <a:chOff x="480" y="1152"/>
            <a:chExt cx="384" cy="3072"/>
          </a:xfrm>
        </p:grpSpPr>
        <p:sp>
          <p:nvSpPr>
            <p:cNvPr id="4221" name="Line 5">
              <a:extLst>
                <a:ext uri="{FF2B5EF4-FFF2-40B4-BE49-F238E27FC236}">
                  <a16:creationId xmlns:a16="http://schemas.microsoft.com/office/drawing/2014/main" id="{C57942BE-EB33-08C2-64D3-C966B7B56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" name="Rectangle 6">
              <a:extLst>
                <a:ext uri="{FF2B5EF4-FFF2-40B4-BE49-F238E27FC236}">
                  <a16:creationId xmlns:a16="http://schemas.microsoft.com/office/drawing/2014/main" id="{34E14C93-039A-CD6B-3D10-CC7D9E377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23" name="Line 7">
              <a:extLst>
                <a:ext uri="{FF2B5EF4-FFF2-40B4-BE49-F238E27FC236}">
                  <a16:creationId xmlns:a16="http://schemas.microsoft.com/office/drawing/2014/main" id="{E0DB73DE-9C51-63EC-4DAD-16A6758DA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Line 8">
              <a:extLst>
                <a:ext uri="{FF2B5EF4-FFF2-40B4-BE49-F238E27FC236}">
                  <a16:creationId xmlns:a16="http://schemas.microsoft.com/office/drawing/2014/main" id="{B9E26DA1-9880-EACC-9A87-34D3EBB7C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" name="Line 9">
              <a:extLst>
                <a:ext uri="{FF2B5EF4-FFF2-40B4-BE49-F238E27FC236}">
                  <a16:creationId xmlns:a16="http://schemas.microsoft.com/office/drawing/2014/main" id="{2461B78E-D094-6183-214D-BBBBF1869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Line 10">
              <a:extLst>
                <a:ext uri="{FF2B5EF4-FFF2-40B4-BE49-F238E27FC236}">
                  <a16:creationId xmlns:a16="http://schemas.microsoft.com/office/drawing/2014/main" id="{8E4B1505-00B1-2088-0AC9-5AB42CE12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" name="Line 11">
              <a:extLst>
                <a:ext uri="{FF2B5EF4-FFF2-40B4-BE49-F238E27FC236}">
                  <a16:creationId xmlns:a16="http://schemas.microsoft.com/office/drawing/2014/main" id="{EC6FDE27-60B3-2806-C995-38D006BE6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Line 12">
              <a:extLst>
                <a:ext uri="{FF2B5EF4-FFF2-40B4-BE49-F238E27FC236}">
                  <a16:creationId xmlns:a16="http://schemas.microsoft.com/office/drawing/2014/main" id="{CAD64478-C456-13FB-2629-08462EE4B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Line 13">
              <a:extLst>
                <a:ext uri="{FF2B5EF4-FFF2-40B4-BE49-F238E27FC236}">
                  <a16:creationId xmlns:a16="http://schemas.microsoft.com/office/drawing/2014/main" id="{4F17B2AC-660E-1337-8BC3-2580B7BBE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Line 14">
              <a:extLst>
                <a:ext uri="{FF2B5EF4-FFF2-40B4-BE49-F238E27FC236}">
                  <a16:creationId xmlns:a16="http://schemas.microsoft.com/office/drawing/2014/main" id="{4BF33BC4-6372-BADB-1F95-4FA0A0517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1F80B1B7-7033-D3C1-ABBB-C7EDF6A69C4B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828800"/>
            <a:ext cx="609600" cy="4876800"/>
            <a:chOff x="480" y="1152"/>
            <a:chExt cx="384" cy="3072"/>
          </a:xfrm>
        </p:grpSpPr>
        <p:sp>
          <p:nvSpPr>
            <p:cNvPr id="4211" name="Line 16">
              <a:extLst>
                <a:ext uri="{FF2B5EF4-FFF2-40B4-BE49-F238E27FC236}">
                  <a16:creationId xmlns:a16="http://schemas.microsoft.com/office/drawing/2014/main" id="{0B3A8D6E-3BA4-9B0F-2788-B69AD9F02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" name="Rectangle 17">
              <a:extLst>
                <a:ext uri="{FF2B5EF4-FFF2-40B4-BE49-F238E27FC236}">
                  <a16:creationId xmlns:a16="http://schemas.microsoft.com/office/drawing/2014/main" id="{F709EF32-2796-442A-FC9F-435B6C338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13" name="Line 18">
              <a:extLst>
                <a:ext uri="{FF2B5EF4-FFF2-40B4-BE49-F238E27FC236}">
                  <a16:creationId xmlns:a16="http://schemas.microsoft.com/office/drawing/2014/main" id="{43FB2E10-B4C8-C750-8E67-96DDB6B3D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" name="Line 19">
              <a:extLst>
                <a:ext uri="{FF2B5EF4-FFF2-40B4-BE49-F238E27FC236}">
                  <a16:creationId xmlns:a16="http://schemas.microsoft.com/office/drawing/2014/main" id="{8E12D2DD-B7F9-E408-B492-CC2C625AF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Line 20">
              <a:extLst>
                <a:ext uri="{FF2B5EF4-FFF2-40B4-BE49-F238E27FC236}">
                  <a16:creationId xmlns:a16="http://schemas.microsoft.com/office/drawing/2014/main" id="{BEE87E82-1F5C-9DD0-106F-B5BC87A24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" name="Line 21">
              <a:extLst>
                <a:ext uri="{FF2B5EF4-FFF2-40B4-BE49-F238E27FC236}">
                  <a16:creationId xmlns:a16="http://schemas.microsoft.com/office/drawing/2014/main" id="{C54D1015-CC5C-8410-6AD5-C1E687ED4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Line 22">
              <a:extLst>
                <a:ext uri="{FF2B5EF4-FFF2-40B4-BE49-F238E27FC236}">
                  <a16:creationId xmlns:a16="http://schemas.microsoft.com/office/drawing/2014/main" id="{F356E3AC-8C06-245B-EEFA-68D43D5DC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Line 23">
              <a:extLst>
                <a:ext uri="{FF2B5EF4-FFF2-40B4-BE49-F238E27FC236}">
                  <a16:creationId xmlns:a16="http://schemas.microsoft.com/office/drawing/2014/main" id="{811C8A1E-25B0-E99B-94CA-013780348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Line 24">
              <a:extLst>
                <a:ext uri="{FF2B5EF4-FFF2-40B4-BE49-F238E27FC236}">
                  <a16:creationId xmlns:a16="http://schemas.microsoft.com/office/drawing/2014/main" id="{6CE2A9CC-B3EE-ADA8-4AAF-27929D210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" name="Line 25">
              <a:extLst>
                <a:ext uri="{FF2B5EF4-FFF2-40B4-BE49-F238E27FC236}">
                  <a16:creationId xmlns:a16="http://schemas.microsoft.com/office/drawing/2014/main" id="{4859114E-F547-B23F-1D54-E633642A0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" name="Group 26">
            <a:extLst>
              <a:ext uri="{FF2B5EF4-FFF2-40B4-BE49-F238E27FC236}">
                <a16:creationId xmlns:a16="http://schemas.microsoft.com/office/drawing/2014/main" id="{D43F04A9-6DF6-93A4-7897-94912A732C3C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828800"/>
            <a:ext cx="609600" cy="4876800"/>
            <a:chOff x="480" y="1152"/>
            <a:chExt cx="384" cy="3072"/>
          </a:xfrm>
        </p:grpSpPr>
        <p:sp>
          <p:nvSpPr>
            <p:cNvPr id="4201" name="Line 27">
              <a:extLst>
                <a:ext uri="{FF2B5EF4-FFF2-40B4-BE49-F238E27FC236}">
                  <a16:creationId xmlns:a16="http://schemas.microsoft.com/office/drawing/2014/main" id="{3D31758D-1DB0-A6A2-1CD1-986190E0E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" name="Rectangle 28">
              <a:extLst>
                <a:ext uri="{FF2B5EF4-FFF2-40B4-BE49-F238E27FC236}">
                  <a16:creationId xmlns:a16="http://schemas.microsoft.com/office/drawing/2014/main" id="{88574EBE-F555-171C-29D8-7F6D0C844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03" name="Line 29">
              <a:extLst>
                <a:ext uri="{FF2B5EF4-FFF2-40B4-BE49-F238E27FC236}">
                  <a16:creationId xmlns:a16="http://schemas.microsoft.com/office/drawing/2014/main" id="{77121379-F3FD-8129-ABB4-FCEEF95E1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" name="Line 30">
              <a:extLst>
                <a:ext uri="{FF2B5EF4-FFF2-40B4-BE49-F238E27FC236}">
                  <a16:creationId xmlns:a16="http://schemas.microsoft.com/office/drawing/2014/main" id="{94CA7A6D-80A1-1B1B-8D6B-37C7BA778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" name="Line 31">
              <a:extLst>
                <a:ext uri="{FF2B5EF4-FFF2-40B4-BE49-F238E27FC236}">
                  <a16:creationId xmlns:a16="http://schemas.microsoft.com/office/drawing/2014/main" id="{02120B5D-8684-7A8B-0A35-0E845FCC5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Line 32">
              <a:extLst>
                <a:ext uri="{FF2B5EF4-FFF2-40B4-BE49-F238E27FC236}">
                  <a16:creationId xmlns:a16="http://schemas.microsoft.com/office/drawing/2014/main" id="{DCFD994E-98CE-13B0-6F8E-84D8A3EBA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" name="Line 33">
              <a:extLst>
                <a:ext uri="{FF2B5EF4-FFF2-40B4-BE49-F238E27FC236}">
                  <a16:creationId xmlns:a16="http://schemas.microsoft.com/office/drawing/2014/main" id="{41C5C9EA-931C-F54A-D59E-C912291D8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" name="Line 34">
              <a:extLst>
                <a:ext uri="{FF2B5EF4-FFF2-40B4-BE49-F238E27FC236}">
                  <a16:creationId xmlns:a16="http://schemas.microsoft.com/office/drawing/2014/main" id="{9F8F5CDF-D501-912C-0F76-A35EBBF0A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" name="Line 35">
              <a:extLst>
                <a:ext uri="{FF2B5EF4-FFF2-40B4-BE49-F238E27FC236}">
                  <a16:creationId xmlns:a16="http://schemas.microsoft.com/office/drawing/2014/main" id="{1CF57A3C-C10A-51F3-A483-E2240416A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Line 36">
              <a:extLst>
                <a:ext uri="{FF2B5EF4-FFF2-40B4-BE49-F238E27FC236}">
                  <a16:creationId xmlns:a16="http://schemas.microsoft.com/office/drawing/2014/main" id="{FF70785E-9FE5-6180-ED43-60DDBABF3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37">
            <a:extLst>
              <a:ext uri="{FF2B5EF4-FFF2-40B4-BE49-F238E27FC236}">
                <a16:creationId xmlns:a16="http://schemas.microsoft.com/office/drawing/2014/main" id="{415E8273-6628-91ED-2F51-1EA97B79E0AC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609600" cy="4876800"/>
            <a:chOff x="480" y="1152"/>
            <a:chExt cx="384" cy="3072"/>
          </a:xfrm>
        </p:grpSpPr>
        <p:sp>
          <p:nvSpPr>
            <p:cNvPr id="4191" name="Line 38">
              <a:extLst>
                <a:ext uri="{FF2B5EF4-FFF2-40B4-BE49-F238E27FC236}">
                  <a16:creationId xmlns:a16="http://schemas.microsoft.com/office/drawing/2014/main" id="{718CB23A-1653-4B34-F38F-653957D0D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Rectangle 39">
              <a:extLst>
                <a:ext uri="{FF2B5EF4-FFF2-40B4-BE49-F238E27FC236}">
                  <a16:creationId xmlns:a16="http://schemas.microsoft.com/office/drawing/2014/main" id="{D0E9C8C1-5A6B-138F-DA52-9EA6369A5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93" name="Line 40">
              <a:extLst>
                <a:ext uri="{FF2B5EF4-FFF2-40B4-BE49-F238E27FC236}">
                  <a16:creationId xmlns:a16="http://schemas.microsoft.com/office/drawing/2014/main" id="{D0B66418-DFED-0A10-8B6F-B322871F0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4" name="Line 41">
              <a:extLst>
                <a:ext uri="{FF2B5EF4-FFF2-40B4-BE49-F238E27FC236}">
                  <a16:creationId xmlns:a16="http://schemas.microsoft.com/office/drawing/2014/main" id="{62A3D341-3EDA-6954-EEE1-2DFD2EE3F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42">
              <a:extLst>
                <a:ext uri="{FF2B5EF4-FFF2-40B4-BE49-F238E27FC236}">
                  <a16:creationId xmlns:a16="http://schemas.microsoft.com/office/drawing/2014/main" id="{8A9343EB-B42D-4615-3238-6DF00FEEF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Line 43">
              <a:extLst>
                <a:ext uri="{FF2B5EF4-FFF2-40B4-BE49-F238E27FC236}">
                  <a16:creationId xmlns:a16="http://schemas.microsoft.com/office/drawing/2014/main" id="{D2B8D7DD-C98B-C3E2-50B7-255B2845C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7" name="Line 44">
              <a:extLst>
                <a:ext uri="{FF2B5EF4-FFF2-40B4-BE49-F238E27FC236}">
                  <a16:creationId xmlns:a16="http://schemas.microsoft.com/office/drawing/2014/main" id="{784D78C8-C529-0A19-10E9-8B2373BF3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" name="Line 45">
              <a:extLst>
                <a:ext uri="{FF2B5EF4-FFF2-40B4-BE49-F238E27FC236}">
                  <a16:creationId xmlns:a16="http://schemas.microsoft.com/office/drawing/2014/main" id="{87970076-C28F-CA6D-A1A4-537462A72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Line 46">
              <a:extLst>
                <a:ext uri="{FF2B5EF4-FFF2-40B4-BE49-F238E27FC236}">
                  <a16:creationId xmlns:a16="http://schemas.microsoft.com/office/drawing/2014/main" id="{549B3FC2-0411-8826-0BFC-CECDEF8D8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Line 47">
              <a:extLst>
                <a:ext uri="{FF2B5EF4-FFF2-40B4-BE49-F238E27FC236}">
                  <a16:creationId xmlns:a16="http://schemas.microsoft.com/office/drawing/2014/main" id="{06DBABA8-02F9-C79D-0D92-257517262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48">
            <a:extLst>
              <a:ext uri="{FF2B5EF4-FFF2-40B4-BE49-F238E27FC236}">
                <a16:creationId xmlns:a16="http://schemas.microsoft.com/office/drawing/2014/main" id="{837029EA-50A2-457E-0A94-025C6AA6DDA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609600" cy="4876800"/>
            <a:chOff x="480" y="1152"/>
            <a:chExt cx="384" cy="3072"/>
          </a:xfrm>
        </p:grpSpPr>
        <p:sp>
          <p:nvSpPr>
            <p:cNvPr id="4181" name="Line 49">
              <a:extLst>
                <a:ext uri="{FF2B5EF4-FFF2-40B4-BE49-F238E27FC236}">
                  <a16:creationId xmlns:a16="http://schemas.microsoft.com/office/drawing/2014/main" id="{B01600A8-4015-195D-42A5-1B09E46FB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Rectangle 50">
              <a:extLst>
                <a:ext uri="{FF2B5EF4-FFF2-40B4-BE49-F238E27FC236}">
                  <a16:creationId xmlns:a16="http://schemas.microsoft.com/office/drawing/2014/main" id="{CD0A757F-2B22-9386-6910-8B18F7528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83" name="Line 51">
              <a:extLst>
                <a:ext uri="{FF2B5EF4-FFF2-40B4-BE49-F238E27FC236}">
                  <a16:creationId xmlns:a16="http://schemas.microsoft.com/office/drawing/2014/main" id="{4498D518-F6A6-2ECC-0222-85B382308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52">
              <a:extLst>
                <a:ext uri="{FF2B5EF4-FFF2-40B4-BE49-F238E27FC236}">
                  <a16:creationId xmlns:a16="http://schemas.microsoft.com/office/drawing/2014/main" id="{ECCA23B0-1749-B609-4310-685D37EAA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53">
              <a:extLst>
                <a:ext uri="{FF2B5EF4-FFF2-40B4-BE49-F238E27FC236}">
                  <a16:creationId xmlns:a16="http://schemas.microsoft.com/office/drawing/2014/main" id="{FAFCEF5C-D2AE-E2BB-39B4-CB868B55F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54">
              <a:extLst>
                <a:ext uri="{FF2B5EF4-FFF2-40B4-BE49-F238E27FC236}">
                  <a16:creationId xmlns:a16="http://schemas.microsoft.com/office/drawing/2014/main" id="{BBB4436C-BEF2-AECE-36DD-4602461F2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55">
              <a:extLst>
                <a:ext uri="{FF2B5EF4-FFF2-40B4-BE49-F238E27FC236}">
                  <a16:creationId xmlns:a16="http://schemas.microsoft.com/office/drawing/2014/main" id="{231C7F1A-B2CB-4E5C-C38B-5624C7BCB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56">
              <a:extLst>
                <a:ext uri="{FF2B5EF4-FFF2-40B4-BE49-F238E27FC236}">
                  <a16:creationId xmlns:a16="http://schemas.microsoft.com/office/drawing/2014/main" id="{297508C6-4899-EE30-7C7E-CC9079EF9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57">
              <a:extLst>
                <a:ext uri="{FF2B5EF4-FFF2-40B4-BE49-F238E27FC236}">
                  <a16:creationId xmlns:a16="http://schemas.microsoft.com/office/drawing/2014/main" id="{AD6E5C86-A15C-3C35-9A54-A258D03D0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58">
              <a:extLst>
                <a:ext uri="{FF2B5EF4-FFF2-40B4-BE49-F238E27FC236}">
                  <a16:creationId xmlns:a16="http://schemas.microsoft.com/office/drawing/2014/main" id="{CD63F878-D9A3-317A-6E12-1D69EF659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59">
            <a:extLst>
              <a:ext uri="{FF2B5EF4-FFF2-40B4-BE49-F238E27FC236}">
                <a16:creationId xmlns:a16="http://schemas.microsoft.com/office/drawing/2014/main" id="{5BC468AF-EB52-476D-CC02-7F781E2BDDBA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28800"/>
            <a:ext cx="609600" cy="4876800"/>
            <a:chOff x="480" y="1152"/>
            <a:chExt cx="384" cy="3072"/>
          </a:xfrm>
        </p:grpSpPr>
        <p:sp>
          <p:nvSpPr>
            <p:cNvPr id="4171" name="Line 60">
              <a:extLst>
                <a:ext uri="{FF2B5EF4-FFF2-40B4-BE49-F238E27FC236}">
                  <a16:creationId xmlns:a16="http://schemas.microsoft.com/office/drawing/2014/main" id="{C535CFE0-E8EB-0269-96D1-528C2214A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Rectangle 61">
              <a:extLst>
                <a:ext uri="{FF2B5EF4-FFF2-40B4-BE49-F238E27FC236}">
                  <a16:creationId xmlns:a16="http://schemas.microsoft.com/office/drawing/2014/main" id="{F534DBFF-FABC-8DF6-1C51-B91C09F8C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73" name="Line 62">
              <a:extLst>
                <a:ext uri="{FF2B5EF4-FFF2-40B4-BE49-F238E27FC236}">
                  <a16:creationId xmlns:a16="http://schemas.microsoft.com/office/drawing/2014/main" id="{928BC006-85F9-D3C6-4AE7-1963A877A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63">
              <a:extLst>
                <a:ext uri="{FF2B5EF4-FFF2-40B4-BE49-F238E27FC236}">
                  <a16:creationId xmlns:a16="http://schemas.microsoft.com/office/drawing/2014/main" id="{53D68937-747B-E0FD-AED4-284E10134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64">
              <a:extLst>
                <a:ext uri="{FF2B5EF4-FFF2-40B4-BE49-F238E27FC236}">
                  <a16:creationId xmlns:a16="http://schemas.microsoft.com/office/drawing/2014/main" id="{2283B0C2-6863-960B-933F-4940FD3F9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65">
              <a:extLst>
                <a:ext uri="{FF2B5EF4-FFF2-40B4-BE49-F238E27FC236}">
                  <a16:creationId xmlns:a16="http://schemas.microsoft.com/office/drawing/2014/main" id="{90EDBD35-3040-DE23-A72F-4148A0BB3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66">
              <a:extLst>
                <a:ext uri="{FF2B5EF4-FFF2-40B4-BE49-F238E27FC236}">
                  <a16:creationId xmlns:a16="http://schemas.microsoft.com/office/drawing/2014/main" id="{A57DF55E-BAA8-76CA-F908-D3A785C28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67">
              <a:extLst>
                <a:ext uri="{FF2B5EF4-FFF2-40B4-BE49-F238E27FC236}">
                  <a16:creationId xmlns:a16="http://schemas.microsoft.com/office/drawing/2014/main" id="{8D07CF3F-B49C-2D49-D7F4-2C23CC2D0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68">
              <a:extLst>
                <a:ext uri="{FF2B5EF4-FFF2-40B4-BE49-F238E27FC236}">
                  <a16:creationId xmlns:a16="http://schemas.microsoft.com/office/drawing/2014/main" id="{7E53B5BD-46B2-D3E6-6A99-6D77ED061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69">
              <a:extLst>
                <a:ext uri="{FF2B5EF4-FFF2-40B4-BE49-F238E27FC236}">
                  <a16:creationId xmlns:a16="http://schemas.microsoft.com/office/drawing/2014/main" id="{29DB425B-4D59-8F4F-C83D-77C657D30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70">
            <a:extLst>
              <a:ext uri="{FF2B5EF4-FFF2-40B4-BE49-F238E27FC236}">
                <a16:creationId xmlns:a16="http://schemas.microsoft.com/office/drawing/2014/main" id="{430FE260-DB19-543E-414E-C6F374DCB130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609600" cy="4876800"/>
            <a:chOff x="480" y="1152"/>
            <a:chExt cx="384" cy="3072"/>
          </a:xfrm>
        </p:grpSpPr>
        <p:sp>
          <p:nvSpPr>
            <p:cNvPr id="4161" name="Line 71">
              <a:extLst>
                <a:ext uri="{FF2B5EF4-FFF2-40B4-BE49-F238E27FC236}">
                  <a16:creationId xmlns:a16="http://schemas.microsoft.com/office/drawing/2014/main" id="{D20662CD-2A12-86F2-0454-0E0679623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72">
              <a:extLst>
                <a:ext uri="{FF2B5EF4-FFF2-40B4-BE49-F238E27FC236}">
                  <a16:creationId xmlns:a16="http://schemas.microsoft.com/office/drawing/2014/main" id="{010A575A-0CC7-4342-7066-88043AC89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63" name="Line 73">
              <a:extLst>
                <a:ext uri="{FF2B5EF4-FFF2-40B4-BE49-F238E27FC236}">
                  <a16:creationId xmlns:a16="http://schemas.microsoft.com/office/drawing/2014/main" id="{27EB9567-23A6-8FDC-AC8C-E51865ABB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Line 74">
              <a:extLst>
                <a:ext uri="{FF2B5EF4-FFF2-40B4-BE49-F238E27FC236}">
                  <a16:creationId xmlns:a16="http://schemas.microsoft.com/office/drawing/2014/main" id="{2ACC70DA-0A37-7CF4-9499-E5A40EFAE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Line 75">
              <a:extLst>
                <a:ext uri="{FF2B5EF4-FFF2-40B4-BE49-F238E27FC236}">
                  <a16:creationId xmlns:a16="http://schemas.microsoft.com/office/drawing/2014/main" id="{DCFC1293-B209-9969-7E39-C9793AE6D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6">
              <a:extLst>
                <a:ext uri="{FF2B5EF4-FFF2-40B4-BE49-F238E27FC236}">
                  <a16:creationId xmlns:a16="http://schemas.microsoft.com/office/drawing/2014/main" id="{61255F56-4F08-6138-9557-4915EA148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Line 77">
              <a:extLst>
                <a:ext uri="{FF2B5EF4-FFF2-40B4-BE49-F238E27FC236}">
                  <a16:creationId xmlns:a16="http://schemas.microsoft.com/office/drawing/2014/main" id="{76572A63-7FCF-C356-5303-A6133A7F0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Line 78">
              <a:extLst>
                <a:ext uri="{FF2B5EF4-FFF2-40B4-BE49-F238E27FC236}">
                  <a16:creationId xmlns:a16="http://schemas.microsoft.com/office/drawing/2014/main" id="{F5FF53C2-5633-B3AF-6CB2-1B4A19288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Line 79">
              <a:extLst>
                <a:ext uri="{FF2B5EF4-FFF2-40B4-BE49-F238E27FC236}">
                  <a16:creationId xmlns:a16="http://schemas.microsoft.com/office/drawing/2014/main" id="{325849CB-31D0-CE3C-6CBD-72F34EED3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80">
              <a:extLst>
                <a:ext uri="{FF2B5EF4-FFF2-40B4-BE49-F238E27FC236}">
                  <a16:creationId xmlns:a16="http://schemas.microsoft.com/office/drawing/2014/main" id="{01174CB0-0CB5-E691-E65B-73994E1BF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81">
            <a:extLst>
              <a:ext uri="{FF2B5EF4-FFF2-40B4-BE49-F238E27FC236}">
                <a16:creationId xmlns:a16="http://schemas.microsoft.com/office/drawing/2014/main" id="{594C655E-D812-35C0-E5FB-EED9389BFA2D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09600" cy="4876800"/>
            <a:chOff x="480" y="1152"/>
            <a:chExt cx="384" cy="3072"/>
          </a:xfrm>
        </p:grpSpPr>
        <p:sp>
          <p:nvSpPr>
            <p:cNvPr id="4151" name="Line 82">
              <a:extLst>
                <a:ext uri="{FF2B5EF4-FFF2-40B4-BE49-F238E27FC236}">
                  <a16:creationId xmlns:a16="http://schemas.microsoft.com/office/drawing/2014/main" id="{8A613E9C-4A1F-83CF-CF81-68F5847BA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Rectangle 83">
              <a:extLst>
                <a:ext uri="{FF2B5EF4-FFF2-40B4-BE49-F238E27FC236}">
                  <a16:creationId xmlns:a16="http://schemas.microsoft.com/office/drawing/2014/main" id="{0D123A45-B11C-7DE2-7D6A-E252D5FC8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53" name="Line 84">
              <a:extLst>
                <a:ext uri="{FF2B5EF4-FFF2-40B4-BE49-F238E27FC236}">
                  <a16:creationId xmlns:a16="http://schemas.microsoft.com/office/drawing/2014/main" id="{870B45D3-4B37-B9B5-0B21-4C159F847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85">
              <a:extLst>
                <a:ext uri="{FF2B5EF4-FFF2-40B4-BE49-F238E27FC236}">
                  <a16:creationId xmlns:a16="http://schemas.microsoft.com/office/drawing/2014/main" id="{156C59F0-8AE1-C6F5-54EA-EC68A887F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5" name="Line 86">
              <a:extLst>
                <a:ext uri="{FF2B5EF4-FFF2-40B4-BE49-F238E27FC236}">
                  <a16:creationId xmlns:a16="http://schemas.microsoft.com/office/drawing/2014/main" id="{30491B27-A1A9-CFD0-BE9B-F9E4E23ED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Line 87">
              <a:extLst>
                <a:ext uri="{FF2B5EF4-FFF2-40B4-BE49-F238E27FC236}">
                  <a16:creationId xmlns:a16="http://schemas.microsoft.com/office/drawing/2014/main" id="{FBD805B3-D218-F509-60FE-050EC3DE2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Line 88">
              <a:extLst>
                <a:ext uri="{FF2B5EF4-FFF2-40B4-BE49-F238E27FC236}">
                  <a16:creationId xmlns:a16="http://schemas.microsoft.com/office/drawing/2014/main" id="{206C89A8-2241-AE98-2D69-1804DF708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89">
              <a:extLst>
                <a:ext uri="{FF2B5EF4-FFF2-40B4-BE49-F238E27FC236}">
                  <a16:creationId xmlns:a16="http://schemas.microsoft.com/office/drawing/2014/main" id="{8033AF61-3A32-953C-990C-B87558DAE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90">
              <a:extLst>
                <a:ext uri="{FF2B5EF4-FFF2-40B4-BE49-F238E27FC236}">
                  <a16:creationId xmlns:a16="http://schemas.microsoft.com/office/drawing/2014/main" id="{739CE762-ED83-78E7-5E97-6CAF37A16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Line 91">
              <a:extLst>
                <a:ext uri="{FF2B5EF4-FFF2-40B4-BE49-F238E27FC236}">
                  <a16:creationId xmlns:a16="http://schemas.microsoft.com/office/drawing/2014/main" id="{6B12FFB7-A552-46BE-287C-C083722AB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92">
            <a:extLst>
              <a:ext uri="{FF2B5EF4-FFF2-40B4-BE49-F238E27FC236}">
                <a16:creationId xmlns:a16="http://schemas.microsoft.com/office/drawing/2014/main" id="{E8658243-AF48-E4E7-F9C7-952CD5BBABF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609600" cy="4876800"/>
            <a:chOff x="480" y="1152"/>
            <a:chExt cx="384" cy="3072"/>
          </a:xfrm>
        </p:grpSpPr>
        <p:sp>
          <p:nvSpPr>
            <p:cNvPr id="4141" name="Line 93">
              <a:extLst>
                <a:ext uri="{FF2B5EF4-FFF2-40B4-BE49-F238E27FC236}">
                  <a16:creationId xmlns:a16="http://schemas.microsoft.com/office/drawing/2014/main" id="{5AC1554C-BE27-CCDC-D11D-BAE3F89EB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Rectangle 94">
              <a:extLst>
                <a:ext uri="{FF2B5EF4-FFF2-40B4-BE49-F238E27FC236}">
                  <a16:creationId xmlns:a16="http://schemas.microsoft.com/office/drawing/2014/main" id="{B6BC31E9-B32D-4DC8-659B-DB537C370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43" name="Line 95">
              <a:extLst>
                <a:ext uri="{FF2B5EF4-FFF2-40B4-BE49-F238E27FC236}">
                  <a16:creationId xmlns:a16="http://schemas.microsoft.com/office/drawing/2014/main" id="{2D373C43-42C3-930D-732E-93C394C11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Line 96">
              <a:extLst>
                <a:ext uri="{FF2B5EF4-FFF2-40B4-BE49-F238E27FC236}">
                  <a16:creationId xmlns:a16="http://schemas.microsoft.com/office/drawing/2014/main" id="{CE1FD85F-A516-85A3-6AA1-D716004CA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Line 97">
              <a:extLst>
                <a:ext uri="{FF2B5EF4-FFF2-40B4-BE49-F238E27FC236}">
                  <a16:creationId xmlns:a16="http://schemas.microsoft.com/office/drawing/2014/main" id="{D89BC6A4-C1D3-B44B-E339-92BDF24EC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98">
              <a:extLst>
                <a:ext uri="{FF2B5EF4-FFF2-40B4-BE49-F238E27FC236}">
                  <a16:creationId xmlns:a16="http://schemas.microsoft.com/office/drawing/2014/main" id="{3E3C7FD7-5DC2-88A2-500B-BE80E24FD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99">
              <a:extLst>
                <a:ext uri="{FF2B5EF4-FFF2-40B4-BE49-F238E27FC236}">
                  <a16:creationId xmlns:a16="http://schemas.microsoft.com/office/drawing/2014/main" id="{AC93938E-4000-5D56-8AEC-DC8F9CD93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100">
              <a:extLst>
                <a:ext uri="{FF2B5EF4-FFF2-40B4-BE49-F238E27FC236}">
                  <a16:creationId xmlns:a16="http://schemas.microsoft.com/office/drawing/2014/main" id="{A68440CE-17AA-375E-D05A-B920AC9C6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101">
              <a:extLst>
                <a:ext uri="{FF2B5EF4-FFF2-40B4-BE49-F238E27FC236}">
                  <a16:creationId xmlns:a16="http://schemas.microsoft.com/office/drawing/2014/main" id="{9CEA81F3-0388-66AB-2540-BAEE94842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102">
              <a:extLst>
                <a:ext uri="{FF2B5EF4-FFF2-40B4-BE49-F238E27FC236}">
                  <a16:creationId xmlns:a16="http://schemas.microsoft.com/office/drawing/2014/main" id="{E3EF4D0E-62DC-C993-B6F2-46F24F55E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103">
            <a:extLst>
              <a:ext uri="{FF2B5EF4-FFF2-40B4-BE49-F238E27FC236}">
                <a16:creationId xmlns:a16="http://schemas.microsoft.com/office/drawing/2014/main" id="{053478E8-F56C-0F75-88C1-FC3C1E9EEA4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609600" cy="4876800"/>
            <a:chOff x="480" y="1152"/>
            <a:chExt cx="384" cy="3072"/>
          </a:xfrm>
        </p:grpSpPr>
        <p:sp>
          <p:nvSpPr>
            <p:cNvPr id="4131" name="Line 104">
              <a:extLst>
                <a:ext uri="{FF2B5EF4-FFF2-40B4-BE49-F238E27FC236}">
                  <a16:creationId xmlns:a16="http://schemas.microsoft.com/office/drawing/2014/main" id="{64699B03-1126-D8F5-F420-27472E636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105">
              <a:extLst>
                <a:ext uri="{FF2B5EF4-FFF2-40B4-BE49-F238E27FC236}">
                  <a16:creationId xmlns:a16="http://schemas.microsoft.com/office/drawing/2014/main" id="{09080A7C-1F2F-1757-B9CC-446F90747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33" name="Line 106">
              <a:extLst>
                <a:ext uri="{FF2B5EF4-FFF2-40B4-BE49-F238E27FC236}">
                  <a16:creationId xmlns:a16="http://schemas.microsoft.com/office/drawing/2014/main" id="{3E487FAD-CA4B-A24A-5A8A-B849F009D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07">
              <a:extLst>
                <a:ext uri="{FF2B5EF4-FFF2-40B4-BE49-F238E27FC236}">
                  <a16:creationId xmlns:a16="http://schemas.microsoft.com/office/drawing/2014/main" id="{2A376171-11A3-6CE5-82B0-B46C45601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08">
              <a:extLst>
                <a:ext uri="{FF2B5EF4-FFF2-40B4-BE49-F238E27FC236}">
                  <a16:creationId xmlns:a16="http://schemas.microsoft.com/office/drawing/2014/main" id="{6A3B3DC9-623F-36DE-0A6B-F5827F98C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09">
              <a:extLst>
                <a:ext uri="{FF2B5EF4-FFF2-40B4-BE49-F238E27FC236}">
                  <a16:creationId xmlns:a16="http://schemas.microsoft.com/office/drawing/2014/main" id="{78BC814B-A12D-C963-625E-D48E722E5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10">
              <a:extLst>
                <a:ext uri="{FF2B5EF4-FFF2-40B4-BE49-F238E27FC236}">
                  <a16:creationId xmlns:a16="http://schemas.microsoft.com/office/drawing/2014/main" id="{6132D84A-3CEF-D22E-C4B1-C3354586B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11">
              <a:extLst>
                <a:ext uri="{FF2B5EF4-FFF2-40B4-BE49-F238E27FC236}">
                  <a16:creationId xmlns:a16="http://schemas.microsoft.com/office/drawing/2014/main" id="{499CA2C6-BC0F-AAD5-45D3-E5CAC70D2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12">
              <a:extLst>
                <a:ext uri="{FF2B5EF4-FFF2-40B4-BE49-F238E27FC236}">
                  <a16:creationId xmlns:a16="http://schemas.microsoft.com/office/drawing/2014/main" id="{E3FBC144-78EA-E7DD-E329-EE68410D1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13">
              <a:extLst>
                <a:ext uri="{FF2B5EF4-FFF2-40B4-BE49-F238E27FC236}">
                  <a16:creationId xmlns:a16="http://schemas.microsoft.com/office/drawing/2014/main" id="{0019B1D5-D115-22FA-2687-A68E77CB4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Rectangle 117">
            <a:extLst>
              <a:ext uri="{FF2B5EF4-FFF2-40B4-BE49-F238E27FC236}">
                <a16:creationId xmlns:a16="http://schemas.microsoft.com/office/drawing/2014/main" id="{586CEAF4-24DF-4AFC-E81F-EC931FCD7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4109" name="Group 125">
            <a:extLst>
              <a:ext uri="{FF2B5EF4-FFF2-40B4-BE49-F238E27FC236}">
                <a16:creationId xmlns:a16="http://schemas.microsoft.com/office/drawing/2014/main" id="{620383B9-29DC-4DEA-315C-D71640DA9821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828800"/>
            <a:ext cx="609600" cy="4876800"/>
            <a:chOff x="480" y="1152"/>
            <a:chExt cx="384" cy="3072"/>
          </a:xfrm>
        </p:grpSpPr>
        <p:sp>
          <p:nvSpPr>
            <p:cNvPr id="4121" name="Line 126">
              <a:extLst>
                <a:ext uri="{FF2B5EF4-FFF2-40B4-BE49-F238E27FC236}">
                  <a16:creationId xmlns:a16="http://schemas.microsoft.com/office/drawing/2014/main" id="{31DEEECA-4EF3-0D08-86C4-9577924FE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Rectangle 127">
              <a:extLst>
                <a:ext uri="{FF2B5EF4-FFF2-40B4-BE49-F238E27FC236}">
                  <a16:creationId xmlns:a16="http://schemas.microsoft.com/office/drawing/2014/main" id="{C1FB3FDC-657A-87A6-BA95-C41BB0AF5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23" name="Line 128">
              <a:extLst>
                <a:ext uri="{FF2B5EF4-FFF2-40B4-BE49-F238E27FC236}">
                  <a16:creationId xmlns:a16="http://schemas.microsoft.com/office/drawing/2014/main" id="{D18793B8-69E2-4EAC-C2C5-FACFB6788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129">
              <a:extLst>
                <a:ext uri="{FF2B5EF4-FFF2-40B4-BE49-F238E27FC236}">
                  <a16:creationId xmlns:a16="http://schemas.microsoft.com/office/drawing/2014/main" id="{2CDD358D-29C9-C579-1BC6-AC4869150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130">
              <a:extLst>
                <a:ext uri="{FF2B5EF4-FFF2-40B4-BE49-F238E27FC236}">
                  <a16:creationId xmlns:a16="http://schemas.microsoft.com/office/drawing/2014/main" id="{ACA21C5B-159E-D602-B349-9041863CE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31">
              <a:extLst>
                <a:ext uri="{FF2B5EF4-FFF2-40B4-BE49-F238E27FC236}">
                  <a16:creationId xmlns:a16="http://schemas.microsoft.com/office/drawing/2014/main" id="{5DD0513D-FB07-930A-FE73-902CED57A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32">
              <a:extLst>
                <a:ext uri="{FF2B5EF4-FFF2-40B4-BE49-F238E27FC236}">
                  <a16:creationId xmlns:a16="http://schemas.microsoft.com/office/drawing/2014/main" id="{6F755600-C12A-9D9C-2670-2A108A332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33">
              <a:extLst>
                <a:ext uri="{FF2B5EF4-FFF2-40B4-BE49-F238E27FC236}">
                  <a16:creationId xmlns:a16="http://schemas.microsoft.com/office/drawing/2014/main" id="{37342525-422C-FA7A-8B4C-725D3CC06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34">
              <a:extLst>
                <a:ext uri="{FF2B5EF4-FFF2-40B4-BE49-F238E27FC236}">
                  <a16:creationId xmlns:a16="http://schemas.microsoft.com/office/drawing/2014/main" id="{FCD8DA00-4B5F-8697-BA6F-31465051D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35">
              <a:extLst>
                <a:ext uri="{FF2B5EF4-FFF2-40B4-BE49-F238E27FC236}">
                  <a16:creationId xmlns:a16="http://schemas.microsoft.com/office/drawing/2014/main" id="{1F9C2D63-0A74-3CB4-E094-415E9DC79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136">
            <a:extLst>
              <a:ext uri="{FF2B5EF4-FFF2-40B4-BE49-F238E27FC236}">
                <a16:creationId xmlns:a16="http://schemas.microsoft.com/office/drawing/2014/main" id="{C4D67930-BD7D-B97B-7124-CB7DC5174BC3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609600" cy="4876800"/>
            <a:chOff x="480" y="1152"/>
            <a:chExt cx="384" cy="3072"/>
          </a:xfrm>
        </p:grpSpPr>
        <p:sp>
          <p:nvSpPr>
            <p:cNvPr id="4111" name="Line 137">
              <a:extLst>
                <a:ext uri="{FF2B5EF4-FFF2-40B4-BE49-F238E27FC236}">
                  <a16:creationId xmlns:a16="http://schemas.microsoft.com/office/drawing/2014/main" id="{E979B9CE-4AB3-08EA-5A00-D2BC59618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138">
              <a:extLst>
                <a:ext uri="{FF2B5EF4-FFF2-40B4-BE49-F238E27FC236}">
                  <a16:creationId xmlns:a16="http://schemas.microsoft.com/office/drawing/2014/main" id="{95BB9FC3-D180-292E-4D86-46AEFBEE7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13" name="Line 139">
              <a:extLst>
                <a:ext uri="{FF2B5EF4-FFF2-40B4-BE49-F238E27FC236}">
                  <a16:creationId xmlns:a16="http://schemas.microsoft.com/office/drawing/2014/main" id="{A3AA37F4-4A5D-FA67-6232-1C742B41C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140">
              <a:extLst>
                <a:ext uri="{FF2B5EF4-FFF2-40B4-BE49-F238E27FC236}">
                  <a16:creationId xmlns:a16="http://schemas.microsoft.com/office/drawing/2014/main" id="{3D0C966D-BAA7-B5A2-31EE-BF3867267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41">
              <a:extLst>
                <a:ext uri="{FF2B5EF4-FFF2-40B4-BE49-F238E27FC236}">
                  <a16:creationId xmlns:a16="http://schemas.microsoft.com/office/drawing/2014/main" id="{91B7E3DD-2D8A-52F6-07BA-E9F6C535E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42">
              <a:extLst>
                <a:ext uri="{FF2B5EF4-FFF2-40B4-BE49-F238E27FC236}">
                  <a16:creationId xmlns:a16="http://schemas.microsoft.com/office/drawing/2014/main" id="{415B3DA4-FBCD-A148-6A59-490603AAB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143">
              <a:extLst>
                <a:ext uri="{FF2B5EF4-FFF2-40B4-BE49-F238E27FC236}">
                  <a16:creationId xmlns:a16="http://schemas.microsoft.com/office/drawing/2014/main" id="{13143571-A3FD-1CA3-B668-FC826ADB0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144">
              <a:extLst>
                <a:ext uri="{FF2B5EF4-FFF2-40B4-BE49-F238E27FC236}">
                  <a16:creationId xmlns:a16="http://schemas.microsoft.com/office/drawing/2014/main" id="{7F05E2DB-D0A5-2D0E-AE4B-489573A57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145">
              <a:extLst>
                <a:ext uri="{FF2B5EF4-FFF2-40B4-BE49-F238E27FC236}">
                  <a16:creationId xmlns:a16="http://schemas.microsoft.com/office/drawing/2014/main" id="{9997438B-A064-68A9-059A-3E2554DE3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146">
              <a:extLst>
                <a:ext uri="{FF2B5EF4-FFF2-40B4-BE49-F238E27FC236}">
                  <a16:creationId xmlns:a16="http://schemas.microsoft.com/office/drawing/2014/main" id="{90960875-89E8-C12D-87EB-851F17AF4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20">
            <a:extLst>
              <a:ext uri="{FF2B5EF4-FFF2-40B4-BE49-F238E27FC236}">
                <a16:creationId xmlns:a16="http://schemas.microsoft.com/office/drawing/2014/main" id="{9D9D6CE4-D8DA-E46E-AED9-051C80717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97" y="188796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87DA9-4F61-5870-CE36-42C3D42A606E}"/>
              </a:ext>
            </a:extLst>
          </p:cNvPr>
          <p:cNvSpPr txBox="1"/>
          <p:nvPr/>
        </p:nvSpPr>
        <p:spPr>
          <a:xfrm>
            <a:off x="700088" y="506437"/>
            <a:ext cx="160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 Sort</a:t>
            </a:r>
          </a:p>
        </p:txBody>
      </p:sp>
      <p:sp>
        <p:nvSpPr>
          <p:cNvPr id="4" name="Rectangle 120">
            <a:extLst>
              <a:ext uri="{FF2B5EF4-FFF2-40B4-BE49-F238E27FC236}">
                <a16:creationId xmlns:a16="http://schemas.microsoft.com/office/drawing/2014/main" id="{00CC8557-69A5-8EF0-915B-09D899A68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595" y="190500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5" name="Rectangle 120">
            <a:extLst>
              <a:ext uri="{FF2B5EF4-FFF2-40B4-BE49-F238E27FC236}">
                <a16:creationId xmlns:a16="http://schemas.microsoft.com/office/drawing/2014/main" id="{F21530BC-BF56-F12B-9A56-A34732229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993" y="1870921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6" name="Rectangle 120">
            <a:extLst>
              <a:ext uri="{FF2B5EF4-FFF2-40B4-BE49-F238E27FC236}">
                <a16:creationId xmlns:a16="http://schemas.microsoft.com/office/drawing/2014/main" id="{0720C3A3-E2C7-87C5-3FAE-9CEA75D8F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91" y="187092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7" name="Rectangle 120">
            <a:extLst>
              <a:ext uri="{FF2B5EF4-FFF2-40B4-BE49-F238E27FC236}">
                <a16:creationId xmlns:a16="http://schemas.microsoft.com/office/drawing/2014/main" id="{7E6C5B83-E82B-EEF0-885D-4D2F40B7D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789" y="1870919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8" name="Rectangle 120">
            <a:extLst>
              <a:ext uri="{FF2B5EF4-FFF2-40B4-BE49-F238E27FC236}">
                <a16:creationId xmlns:a16="http://schemas.microsoft.com/office/drawing/2014/main" id="{ABA08C42-0599-FD16-C44F-6EFFCF50F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187" y="190500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9" name="Rectangle 120">
            <a:extLst>
              <a:ext uri="{FF2B5EF4-FFF2-40B4-BE49-F238E27FC236}">
                <a16:creationId xmlns:a16="http://schemas.microsoft.com/office/drawing/2014/main" id="{F2B66E89-28D8-9B46-7722-994C4B1D3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585" y="190500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10" name="Rectangle 120">
            <a:extLst>
              <a:ext uri="{FF2B5EF4-FFF2-40B4-BE49-F238E27FC236}">
                <a16:creationId xmlns:a16="http://schemas.microsoft.com/office/drawing/2014/main" id="{E0EDF336-E90F-F24E-7B8B-EC1845DA9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983" y="190500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11" name="Rectangle 120">
            <a:extLst>
              <a:ext uri="{FF2B5EF4-FFF2-40B4-BE49-F238E27FC236}">
                <a16:creationId xmlns:a16="http://schemas.microsoft.com/office/drawing/2014/main" id="{8A5A320B-B079-5A4E-DF00-D5D8AFE15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381" y="1904999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12" name="Rectangle 120">
            <a:extLst>
              <a:ext uri="{FF2B5EF4-FFF2-40B4-BE49-F238E27FC236}">
                <a16:creationId xmlns:a16="http://schemas.microsoft.com/office/drawing/2014/main" id="{1C50286B-3BFB-C787-69D4-F34106F33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779" y="1904999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13" name="Rectangle 120">
            <a:extLst>
              <a:ext uri="{FF2B5EF4-FFF2-40B4-BE49-F238E27FC236}">
                <a16:creationId xmlns:a16="http://schemas.microsoft.com/office/drawing/2014/main" id="{F5AB5F8B-4EEC-A995-12DE-85F162CD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236" y="1904999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14" name="Rectangle 120">
            <a:extLst>
              <a:ext uri="{FF2B5EF4-FFF2-40B4-BE49-F238E27FC236}">
                <a16:creationId xmlns:a16="http://schemas.microsoft.com/office/drawing/2014/main" id="{4ABA5A15-2108-45CA-89FC-C6E523F82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405" y="1904999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36DB416F-AB66-2B06-4F41-5A5CD1E78BDF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5245" name="Line 3">
              <a:extLst>
                <a:ext uri="{FF2B5EF4-FFF2-40B4-BE49-F238E27FC236}">
                  <a16:creationId xmlns:a16="http://schemas.microsoft.com/office/drawing/2014/main" id="{FC46EFB6-4959-D524-7AAC-BFF54FF6D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6" name="Rectangle 4">
              <a:extLst>
                <a:ext uri="{FF2B5EF4-FFF2-40B4-BE49-F238E27FC236}">
                  <a16:creationId xmlns:a16="http://schemas.microsoft.com/office/drawing/2014/main" id="{F8DEAD79-582D-58E9-1E4C-6D6967FCB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47" name="Line 5">
              <a:extLst>
                <a:ext uri="{FF2B5EF4-FFF2-40B4-BE49-F238E27FC236}">
                  <a16:creationId xmlns:a16="http://schemas.microsoft.com/office/drawing/2014/main" id="{CBEFA0D9-AD4F-8665-5DE8-226554D35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Line 6">
              <a:extLst>
                <a:ext uri="{FF2B5EF4-FFF2-40B4-BE49-F238E27FC236}">
                  <a16:creationId xmlns:a16="http://schemas.microsoft.com/office/drawing/2014/main" id="{A1904876-915D-A0B2-F739-AAB45C876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Line 7">
              <a:extLst>
                <a:ext uri="{FF2B5EF4-FFF2-40B4-BE49-F238E27FC236}">
                  <a16:creationId xmlns:a16="http://schemas.microsoft.com/office/drawing/2014/main" id="{7E2CCDB4-735E-07CA-7F18-554944F1F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0" name="Line 8">
              <a:extLst>
                <a:ext uri="{FF2B5EF4-FFF2-40B4-BE49-F238E27FC236}">
                  <a16:creationId xmlns:a16="http://schemas.microsoft.com/office/drawing/2014/main" id="{6015B447-387D-0D22-ECB6-CEB18B0C6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1" name="Line 9">
              <a:extLst>
                <a:ext uri="{FF2B5EF4-FFF2-40B4-BE49-F238E27FC236}">
                  <a16:creationId xmlns:a16="http://schemas.microsoft.com/office/drawing/2014/main" id="{642FAD18-664D-37E5-CD6A-72E39A722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" name="Line 10">
              <a:extLst>
                <a:ext uri="{FF2B5EF4-FFF2-40B4-BE49-F238E27FC236}">
                  <a16:creationId xmlns:a16="http://schemas.microsoft.com/office/drawing/2014/main" id="{75F2D9B7-CE96-7F60-8C6E-8122695E9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" name="Line 11">
              <a:extLst>
                <a:ext uri="{FF2B5EF4-FFF2-40B4-BE49-F238E27FC236}">
                  <a16:creationId xmlns:a16="http://schemas.microsoft.com/office/drawing/2014/main" id="{E8D655F4-0F3B-AAC5-76E7-FE5A06E48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" name="Line 12">
              <a:extLst>
                <a:ext uri="{FF2B5EF4-FFF2-40B4-BE49-F238E27FC236}">
                  <a16:creationId xmlns:a16="http://schemas.microsoft.com/office/drawing/2014/main" id="{E2126BBD-2C95-45D8-2696-D5F244800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" name="Group 13">
            <a:extLst>
              <a:ext uri="{FF2B5EF4-FFF2-40B4-BE49-F238E27FC236}">
                <a16:creationId xmlns:a16="http://schemas.microsoft.com/office/drawing/2014/main" id="{28BE9871-956B-8E5F-FB1F-80F8E819F753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5235" name="Line 14">
              <a:extLst>
                <a:ext uri="{FF2B5EF4-FFF2-40B4-BE49-F238E27FC236}">
                  <a16:creationId xmlns:a16="http://schemas.microsoft.com/office/drawing/2014/main" id="{5EAA6504-502F-735B-F5F0-50627C165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Rectangle 15">
              <a:extLst>
                <a:ext uri="{FF2B5EF4-FFF2-40B4-BE49-F238E27FC236}">
                  <a16:creationId xmlns:a16="http://schemas.microsoft.com/office/drawing/2014/main" id="{BAAD1BAF-8C4B-F4DD-3410-840E40366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37" name="Line 16">
              <a:extLst>
                <a:ext uri="{FF2B5EF4-FFF2-40B4-BE49-F238E27FC236}">
                  <a16:creationId xmlns:a16="http://schemas.microsoft.com/office/drawing/2014/main" id="{40F0D6C9-8579-791B-EAAE-E18837EAB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Line 17">
              <a:extLst>
                <a:ext uri="{FF2B5EF4-FFF2-40B4-BE49-F238E27FC236}">
                  <a16:creationId xmlns:a16="http://schemas.microsoft.com/office/drawing/2014/main" id="{CE094527-71A5-9779-5F67-8F4219592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" name="Line 18">
              <a:extLst>
                <a:ext uri="{FF2B5EF4-FFF2-40B4-BE49-F238E27FC236}">
                  <a16:creationId xmlns:a16="http://schemas.microsoft.com/office/drawing/2014/main" id="{DAC80E33-45BD-142A-ABF3-505A64A76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0" name="Line 19">
              <a:extLst>
                <a:ext uri="{FF2B5EF4-FFF2-40B4-BE49-F238E27FC236}">
                  <a16:creationId xmlns:a16="http://schemas.microsoft.com/office/drawing/2014/main" id="{42E20831-BF8D-D374-D432-23C0DE354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1" name="Line 20">
              <a:extLst>
                <a:ext uri="{FF2B5EF4-FFF2-40B4-BE49-F238E27FC236}">
                  <a16:creationId xmlns:a16="http://schemas.microsoft.com/office/drawing/2014/main" id="{EBD630C8-75A1-3D38-58FF-D13CA1287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2" name="Line 21">
              <a:extLst>
                <a:ext uri="{FF2B5EF4-FFF2-40B4-BE49-F238E27FC236}">
                  <a16:creationId xmlns:a16="http://schemas.microsoft.com/office/drawing/2014/main" id="{90B52C50-CD2C-5162-75F4-1EE70B245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" name="Line 22">
              <a:extLst>
                <a:ext uri="{FF2B5EF4-FFF2-40B4-BE49-F238E27FC236}">
                  <a16:creationId xmlns:a16="http://schemas.microsoft.com/office/drawing/2014/main" id="{757B2DD9-8C6E-D581-4AEA-EE3C42C1B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" name="Line 23">
              <a:extLst>
                <a:ext uri="{FF2B5EF4-FFF2-40B4-BE49-F238E27FC236}">
                  <a16:creationId xmlns:a16="http://schemas.microsoft.com/office/drawing/2014/main" id="{11116EC5-4A5A-6D98-3D12-63194AAEF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4" name="Group 24">
            <a:extLst>
              <a:ext uri="{FF2B5EF4-FFF2-40B4-BE49-F238E27FC236}">
                <a16:creationId xmlns:a16="http://schemas.microsoft.com/office/drawing/2014/main" id="{0E70E296-8270-3AE3-3ADF-5DA842AECD2A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5225" name="Line 25">
              <a:extLst>
                <a:ext uri="{FF2B5EF4-FFF2-40B4-BE49-F238E27FC236}">
                  <a16:creationId xmlns:a16="http://schemas.microsoft.com/office/drawing/2014/main" id="{5C854296-4710-4919-79D5-AF24AAE06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Rectangle 26">
              <a:extLst>
                <a:ext uri="{FF2B5EF4-FFF2-40B4-BE49-F238E27FC236}">
                  <a16:creationId xmlns:a16="http://schemas.microsoft.com/office/drawing/2014/main" id="{09575C8E-8289-20E0-DBD4-BFFD8585B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7" name="Line 27">
              <a:extLst>
                <a:ext uri="{FF2B5EF4-FFF2-40B4-BE49-F238E27FC236}">
                  <a16:creationId xmlns:a16="http://schemas.microsoft.com/office/drawing/2014/main" id="{F7953E9E-EF16-C219-ACAA-BAC5C9833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Line 28">
              <a:extLst>
                <a:ext uri="{FF2B5EF4-FFF2-40B4-BE49-F238E27FC236}">
                  <a16:creationId xmlns:a16="http://schemas.microsoft.com/office/drawing/2014/main" id="{272ECAFC-BF7F-3F95-1CF0-D0B1896A7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Line 29">
              <a:extLst>
                <a:ext uri="{FF2B5EF4-FFF2-40B4-BE49-F238E27FC236}">
                  <a16:creationId xmlns:a16="http://schemas.microsoft.com/office/drawing/2014/main" id="{2D93F874-AFAA-1C64-063F-08414606F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Line 30">
              <a:extLst>
                <a:ext uri="{FF2B5EF4-FFF2-40B4-BE49-F238E27FC236}">
                  <a16:creationId xmlns:a16="http://schemas.microsoft.com/office/drawing/2014/main" id="{BA04778D-DA71-1BDF-D1CD-EA5CB9AD5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Line 31">
              <a:extLst>
                <a:ext uri="{FF2B5EF4-FFF2-40B4-BE49-F238E27FC236}">
                  <a16:creationId xmlns:a16="http://schemas.microsoft.com/office/drawing/2014/main" id="{1AB739EF-94AA-25F5-5190-08C78C249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Line 32">
              <a:extLst>
                <a:ext uri="{FF2B5EF4-FFF2-40B4-BE49-F238E27FC236}">
                  <a16:creationId xmlns:a16="http://schemas.microsoft.com/office/drawing/2014/main" id="{9664E723-7570-17B8-2DA5-9682D7222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Line 33">
              <a:extLst>
                <a:ext uri="{FF2B5EF4-FFF2-40B4-BE49-F238E27FC236}">
                  <a16:creationId xmlns:a16="http://schemas.microsoft.com/office/drawing/2014/main" id="{8569C756-1C61-2862-C4C9-A783DA79E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Line 34">
              <a:extLst>
                <a:ext uri="{FF2B5EF4-FFF2-40B4-BE49-F238E27FC236}">
                  <a16:creationId xmlns:a16="http://schemas.microsoft.com/office/drawing/2014/main" id="{07F7EC1D-2DDD-59D2-14A8-42289FE56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35">
            <a:extLst>
              <a:ext uri="{FF2B5EF4-FFF2-40B4-BE49-F238E27FC236}">
                <a16:creationId xmlns:a16="http://schemas.microsoft.com/office/drawing/2014/main" id="{1911F2EB-1D92-B476-5BC0-310C008E952E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5215" name="Line 36">
              <a:extLst>
                <a:ext uri="{FF2B5EF4-FFF2-40B4-BE49-F238E27FC236}">
                  <a16:creationId xmlns:a16="http://schemas.microsoft.com/office/drawing/2014/main" id="{C8B21D86-7837-4C53-F7B1-2EE9F73FA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Rectangle 37">
              <a:extLst>
                <a:ext uri="{FF2B5EF4-FFF2-40B4-BE49-F238E27FC236}">
                  <a16:creationId xmlns:a16="http://schemas.microsoft.com/office/drawing/2014/main" id="{ADB656E8-7612-77D1-AE98-6DF1D373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17" name="Line 38">
              <a:extLst>
                <a:ext uri="{FF2B5EF4-FFF2-40B4-BE49-F238E27FC236}">
                  <a16:creationId xmlns:a16="http://schemas.microsoft.com/office/drawing/2014/main" id="{B22E049C-97F4-4FE2-3B2A-64E0EBD03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39">
              <a:extLst>
                <a:ext uri="{FF2B5EF4-FFF2-40B4-BE49-F238E27FC236}">
                  <a16:creationId xmlns:a16="http://schemas.microsoft.com/office/drawing/2014/main" id="{98E36B07-EDF4-6CAD-C2D0-B1CB82717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0">
              <a:extLst>
                <a:ext uri="{FF2B5EF4-FFF2-40B4-BE49-F238E27FC236}">
                  <a16:creationId xmlns:a16="http://schemas.microsoft.com/office/drawing/2014/main" id="{F023E304-CAAC-AC47-C249-14335AB1A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Line 41">
              <a:extLst>
                <a:ext uri="{FF2B5EF4-FFF2-40B4-BE49-F238E27FC236}">
                  <a16:creationId xmlns:a16="http://schemas.microsoft.com/office/drawing/2014/main" id="{4E41BED8-BBD6-5017-F63D-443EB19B7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42">
              <a:extLst>
                <a:ext uri="{FF2B5EF4-FFF2-40B4-BE49-F238E27FC236}">
                  <a16:creationId xmlns:a16="http://schemas.microsoft.com/office/drawing/2014/main" id="{E4220D39-1305-45EE-89A9-C9F44EFB4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43">
              <a:extLst>
                <a:ext uri="{FF2B5EF4-FFF2-40B4-BE49-F238E27FC236}">
                  <a16:creationId xmlns:a16="http://schemas.microsoft.com/office/drawing/2014/main" id="{7B97224D-CCBA-FD3E-F1A8-FF6BA3DA6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Line 44">
              <a:extLst>
                <a:ext uri="{FF2B5EF4-FFF2-40B4-BE49-F238E27FC236}">
                  <a16:creationId xmlns:a16="http://schemas.microsoft.com/office/drawing/2014/main" id="{25B3FD5C-8CB9-605F-E7A1-91FE96F17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Line 45">
              <a:extLst>
                <a:ext uri="{FF2B5EF4-FFF2-40B4-BE49-F238E27FC236}">
                  <a16:creationId xmlns:a16="http://schemas.microsoft.com/office/drawing/2014/main" id="{77F35180-3E89-E048-FA2E-555454850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46">
            <a:extLst>
              <a:ext uri="{FF2B5EF4-FFF2-40B4-BE49-F238E27FC236}">
                <a16:creationId xmlns:a16="http://schemas.microsoft.com/office/drawing/2014/main" id="{4E76A2F1-02CE-366A-F5D3-4C31F4460BFE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5205" name="Line 47">
              <a:extLst>
                <a:ext uri="{FF2B5EF4-FFF2-40B4-BE49-F238E27FC236}">
                  <a16:creationId xmlns:a16="http://schemas.microsoft.com/office/drawing/2014/main" id="{B45F2FFA-C96A-3C89-99CF-58862D036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Rectangle 48">
              <a:extLst>
                <a:ext uri="{FF2B5EF4-FFF2-40B4-BE49-F238E27FC236}">
                  <a16:creationId xmlns:a16="http://schemas.microsoft.com/office/drawing/2014/main" id="{2B6102F8-C8E8-9893-2FCD-983B805E1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07" name="Line 49">
              <a:extLst>
                <a:ext uri="{FF2B5EF4-FFF2-40B4-BE49-F238E27FC236}">
                  <a16:creationId xmlns:a16="http://schemas.microsoft.com/office/drawing/2014/main" id="{4F7D1B0E-8FE6-F2D7-A126-81ED09EF6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50">
              <a:extLst>
                <a:ext uri="{FF2B5EF4-FFF2-40B4-BE49-F238E27FC236}">
                  <a16:creationId xmlns:a16="http://schemas.microsoft.com/office/drawing/2014/main" id="{4D83D522-BD5E-F7E7-9DAC-149B18B12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51">
              <a:extLst>
                <a:ext uri="{FF2B5EF4-FFF2-40B4-BE49-F238E27FC236}">
                  <a16:creationId xmlns:a16="http://schemas.microsoft.com/office/drawing/2014/main" id="{C7901457-A4A2-8A6A-DDCF-DE650865E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52">
              <a:extLst>
                <a:ext uri="{FF2B5EF4-FFF2-40B4-BE49-F238E27FC236}">
                  <a16:creationId xmlns:a16="http://schemas.microsoft.com/office/drawing/2014/main" id="{43BE25BA-1066-3D3C-EA7C-FF1512079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Line 53">
              <a:extLst>
                <a:ext uri="{FF2B5EF4-FFF2-40B4-BE49-F238E27FC236}">
                  <a16:creationId xmlns:a16="http://schemas.microsoft.com/office/drawing/2014/main" id="{E298C923-2D68-AEC9-C001-8C75DE0F3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Line 54">
              <a:extLst>
                <a:ext uri="{FF2B5EF4-FFF2-40B4-BE49-F238E27FC236}">
                  <a16:creationId xmlns:a16="http://schemas.microsoft.com/office/drawing/2014/main" id="{B8740774-6E80-36B6-FE8E-E0D9E22F9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Line 55">
              <a:extLst>
                <a:ext uri="{FF2B5EF4-FFF2-40B4-BE49-F238E27FC236}">
                  <a16:creationId xmlns:a16="http://schemas.microsoft.com/office/drawing/2014/main" id="{39226B8A-0644-04BA-0ED1-AACF7FB46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4" name="Line 56">
              <a:extLst>
                <a:ext uri="{FF2B5EF4-FFF2-40B4-BE49-F238E27FC236}">
                  <a16:creationId xmlns:a16="http://schemas.microsoft.com/office/drawing/2014/main" id="{6AB53DEA-E0D5-3B04-951F-D264AE5AC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57">
            <a:extLst>
              <a:ext uri="{FF2B5EF4-FFF2-40B4-BE49-F238E27FC236}">
                <a16:creationId xmlns:a16="http://schemas.microsoft.com/office/drawing/2014/main" id="{AFE3114F-8356-3AAE-72EB-9F671FFCB81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5195" name="Line 58">
              <a:extLst>
                <a:ext uri="{FF2B5EF4-FFF2-40B4-BE49-F238E27FC236}">
                  <a16:creationId xmlns:a16="http://schemas.microsoft.com/office/drawing/2014/main" id="{A2D351FC-8C1B-93A4-CDC1-3B7B06F41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59">
              <a:extLst>
                <a:ext uri="{FF2B5EF4-FFF2-40B4-BE49-F238E27FC236}">
                  <a16:creationId xmlns:a16="http://schemas.microsoft.com/office/drawing/2014/main" id="{A26FD846-EFF5-1CD7-1B90-8A1BB2DE7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97" name="Line 60">
              <a:extLst>
                <a:ext uri="{FF2B5EF4-FFF2-40B4-BE49-F238E27FC236}">
                  <a16:creationId xmlns:a16="http://schemas.microsoft.com/office/drawing/2014/main" id="{57E5593B-DA24-5D63-051B-AF5785410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61">
              <a:extLst>
                <a:ext uri="{FF2B5EF4-FFF2-40B4-BE49-F238E27FC236}">
                  <a16:creationId xmlns:a16="http://schemas.microsoft.com/office/drawing/2014/main" id="{A3854C0D-9177-C352-3C94-D1838A2C4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62">
              <a:extLst>
                <a:ext uri="{FF2B5EF4-FFF2-40B4-BE49-F238E27FC236}">
                  <a16:creationId xmlns:a16="http://schemas.microsoft.com/office/drawing/2014/main" id="{8A007388-AFED-4688-B228-0D73C5B68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63">
              <a:extLst>
                <a:ext uri="{FF2B5EF4-FFF2-40B4-BE49-F238E27FC236}">
                  <a16:creationId xmlns:a16="http://schemas.microsoft.com/office/drawing/2014/main" id="{7C67BD6C-338D-A6F4-1B14-61672DFA6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64">
              <a:extLst>
                <a:ext uri="{FF2B5EF4-FFF2-40B4-BE49-F238E27FC236}">
                  <a16:creationId xmlns:a16="http://schemas.microsoft.com/office/drawing/2014/main" id="{143DF06F-F049-C2B2-36E8-E848E02FB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65">
              <a:extLst>
                <a:ext uri="{FF2B5EF4-FFF2-40B4-BE49-F238E27FC236}">
                  <a16:creationId xmlns:a16="http://schemas.microsoft.com/office/drawing/2014/main" id="{61C7E532-2FCE-184C-9EF4-E20E19E7E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66">
              <a:extLst>
                <a:ext uri="{FF2B5EF4-FFF2-40B4-BE49-F238E27FC236}">
                  <a16:creationId xmlns:a16="http://schemas.microsoft.com/office/drawing/2014/main" id="{BD22C2DF-041C-519F-2CB3-193A2C665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67">
              <a:extLst>
                <a:ext uri="{FF2B5EF4-FFF2-40B4-BE49-F238E27FC236}">
                  <a16:creationId xmlns:a16="http://schemas.microsoft.com/office/drawing/2014/main" id="{BD8930C7-B777-A720-25C1-2ACDF5086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68">
            <a:extLst>
              <a:ext uri="{FF2B5EF4-FFF2-40B4-BE49-F238E27FC236}">
                <a16:creationId xmlns:a16="http://schemas.microsoft.com/office/drawing/2014/main" id="{E3A4BF7D-8F6B-8D45-96E5-BFA99FA89A0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5185" name="Line 69">
              <a:extLst>
                <a:ext uri="{FF2B5EF4-FFF2-40B4-BE49-F238E27FC236}">
                  <a16:creationId xmlns:a16="http://schemas.microsoft.com/office/drawing/2014/main" id="{D0CB0256-542F-70AE-47D5-77727A2C4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Rectangle 70">
              <a:extLst>
                <a:ext uri="{FF2B5EF4-FFF2-40B4-BE49-F238E27FC236}">
                  <a16:creationId xmlns:a16="http://schemas.microsoft.com/office/drawing/2014/main" id="{D47ADCAC-E59F-8DEF-1450-8C9936CE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87" name="Line 71">
              <a:extLst>
                <a:ext uri="{FF2B5EF4-FFF2-40B4-BE49-F238E27FC236}">
                  <a16:creationId xmlns:a16="http://schemas.microsoft.com/office/drawing/2014/main" id="{E7446452-A44F-E3BA-4BE6-25CCB2330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72">
              <a:extLst>
                <a:ext uri="{FF2B5EF4-FFF2-40B4-BE49-F238E27FC236}">
                  <a16:creationId xmlns:a16="http://schemas.microsoft.com/office/drawing/2014/main" id="{033B2B50-A14A-0457-5EB4-FFF818FA1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73">
              <a:extLst>
                <a:ext uri="{FF2B5EF4-FFF2-40B4-BE49-F238E27FC236}">
                  <a16:creationId xmlns:a16="http://schemas.microsoft.com/office/drawing/2014/main" id="{13C9A7EC-710D-09F7-D8ED-27DA0BF34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74">
              <a:extLst>
                <a:ext uri="{FF2B5EF4-FFF2-40B4-BE49-F238E27FC236}">
                  <a16:creationId xmlns:a16="http://schemas.microsoft.com/office/drawing/2014/main" id="{97350DAF-FBDD-466D-C1FF-B773555B9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75">
              <a:extLst>
                <a:ext uri="{FF2B5EF4-FFF2-40B4-BE49-F238E27FC236}">
                  <a16:creationId xmlns:a16="http://schemas.microsoft.com/office/drawing/2014/main" id="{703BD365-9E8C-DF24-3FB5-BB8CD17D0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6">
              <a:extLst>
                <a:ext uri="{FF2B5EF4-FFF2-40B4-BE49-F238E27FC236}">
                  <a16:creationId xmlns:a16="http://schemas.microsoft.com/office/drawing/2014/main" id="{F5502D18-3B53-5D44-E1FF-94B726A9F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77">
              <a:extLst>
                <a:ext uri="{FF2B5EF4-FFF2-40B4-BE49-F238E27FC236}">
                  <a16:creationId xmlns:a16="http://schemas.microsoft.com/office/drawing/2014/main" id="{BA6D8754-4F14-EE03-8444-8B480702E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78">
              <a:extLst>
                <a:ext uri="{FF2B5EF4-FFF2-40B4-BE49-F238E27FC236}">
                  <a16:creationId xmlns:a16="http://schemas.microsoft.com/office/drawing/2014/main" id="{1274A827-4B88-EA01-53C6-41F7D3CAB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79">
            <a:extLst>
              <a:ext uri="{FF2B5EF4-FFF2-40B4-BE49-F238E27FC236}">
                <a16:creationId xmlns:a16="http://schemas.microsoft.com/office/drawing/2014/main" id="{5B2D4DC9-F4A7-C38F-E9FB-9C0864343EF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5175" name="Line 80">
              <a:extLst>
                <a:ext uri="{FF2B5EF4-FFF2-40B4-BE49-F238E27FC236}">
                  <a16:creationId xmlns:a16="http://schemas.microsoft.com/office/drawing/2014/main" id="{C38AF422-F796-8CFE-6B7A-3D9D4ADB9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81">
              <a:extLst>
                <a:ext uri="{FF2B5EF4-FFF2-40B4-BE49-F238E27FC236}">
                  <a16:creationId xmlns:a16="http://schemas.microsoft.com/office/drawing/2014/main" id="{74528004-0789-C81F-AFAA-F3F973B4A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77" name="Line 82">
              <a:extLst>
                <a:ext uri="{FF2B5EF4-FFF2-40B4-BE49-F238E27FC236}">
                  <a16:creationId xmlns:a16="http://schemas.microsoft.com/office/drawing/2014/main" id="{483A3391-569C-3057-2B73-D188BCC63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83">
              <a:extLst>
                <a:ext uri="{FF2B5EF4-FFF2-40B4-BE49-F238E27FC236}">
                  <a16:creationId xmlns:a16="http://schemas.microsoft.com/office/drawing/2014/main" id="{76BC6DEC-C5E6-8605-BF1B-83B91B2B5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84">
              <a:extLst>
                <a:ext uri="{FF2B5EF4-FFF2-40B4-BE49-F238E27FC236}">
                  <a16:creationId xmlns:a16="http://schemas.microsoft.com/office/drawing/2014/main" id="{61192064-194D-0C0D-E3A5-FCC22E3A7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85">
              <a:extLst>
                <a:ext uri="{FF2B5EF4-FFF2-40B4-BE49-F238E27FC236}">
                  <a16:creationId xmlns:a16="http://schemas.microsoft.com/office/drawing/2014/main" id="{2F6E6547-0715-AF86-367D-851B112C9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86">
              <a:extLst>
                <a:ext uri="{FF2B5EF4-FFF2-40B4-BE49-F238E27FC236}">
                  <a16:creationId xmlns:a16="http://schemas.microsoft.com/office/drawing/2014/main" id="{4E5C4467-7D0E-90EE-7FD8-6C06A9C9E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87">
              <a:extLst>
                <a:ext uri="{FF2B5EF4-FFF2-40B4-BE49-F238E27FC236}">
                  <a16:creationId xmlns:a16="http://schemas.microsoft.com/office/drawing/2014/main" id="{B82943A5-14AA-CE6F-9575-C148A30DA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88">
              <a:extLst>
                <a:ext uri="{FF2B5EF4-FFF2-40B4-BE49-F238E27FC236}">
                  <a16:creationId xmlns:a16="http://schemas.microsoft.com/office/drawing/2014/main" id="{9E19339A-60AC-7B02-E196-1158055BE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89">
              <a:extLst>
                <a:ext uri="{FF2B5EF4-FFF2-40B4-BE49-F238E27FC236}">
                  <a16:creationId xmlns:a16="http://schemas.microsoft.com/office/drawing/2014/main" id="{A4FD2DD7-DADC-B343-CA98-80F2D7F8D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" name="Rectangle 115">
            <a:extLst>
              <a:ext uri="{FF2B5EF4-FFF2-40B4-BE49-F238E27FC236}">
                <a16:creationId xmlns:a16="http://schemas.microsoft.com/office/drawing/2014/main" id="{75744FFF-03B5-DA81-658C-C57F22075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5131" name="Group 144">
            <a:extLst>
              <a:ext uri="{FF2B5EF4-FFF2-40B4-BE49-F238E27FC236}">
                <a16:creationId xmlns:a16="http://schemas.microsoft.com/office/drawing/2014/main" id="{4999ED9C-A2B4-DBA4-EAE4-B037D10CCC46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5165" name="Line 145">
              <a:extLst>
                <a:ext uri="{FF2B5EF4-FFF2-40B4-BE49-F238E27FC236}">
                  <a16:creationId xmlns:a16="http://schemas.microsoft.com/office/drawing/2014/main" id="{21DD9CD4-5268-DA51-09B5-3C0D27860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Rectangle 146">
              <a:extLst>
                <a:ext uri="{FF2B5EF4-FFF2-40B4-BE49-F238E27FC236}">
                  <a16:creationId xmlns:a16="http://schemas.microsoft.com/office/drawing/2014/main" id="{55E0CF59-03BF-BD39-C1EE-A4C5DB38B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67" name="Line 147">
              <a:extLst>
                <a:ext uri="{FF2B5EF4-FFF2-40B4-BE49-F238E27FC236}">
                  <a16:creationId xmlns:a16="http://schemas.microsoft.com/office/drawing/2014/main" id="{0B4937D3-D092-F3C4-2188-51B40A0BD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148">
              <a:extLst>
                <a:ext uri="{FF2B5EF4-FFF2-40B4-BE49-F238E27FC236}">
                  <a16:creationId xmlns:a16="http://schemas.microsoft.com/office/drawing/2014/main" id="{5B275117-5F47-7148-73FC-D982687E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49">
              <a:extLst>
                <a:ext uri="{FF2B5EF4-FFF2-40B4-BE49-F238E27FC236}">
                  <a16:creationId xmlns:a16="http://schemas.microsoft.com/office/drawing/2014/main" id="{5352AC16-34C6-A6B7-33E5-6AB1B02DB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50">
              <a:extLst>
                <a:ext uri="{FF2B5EF4-FFF2-40B4-BE49-F238E27FC236}">
                  <a16:creationId xmlns:a16="http://schemas.microsoft.com/office/drawing/2014/main" id="{5EAAF31E-D687-93F4-7113-0855C3440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51">
              <a:extLst>
                <a:ext uri="{FF2B5EF4-FFF2-40B4-BE49-F238E27FC236}">
                  <a16:creationId xmlns:a16="http://schemas.microsoft.com/office/drawing/2014/main" id="{E56BE4C8-030F-F5B4-B5F7-0A919F87D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52">
              <a:extLst>
                <a:ext uri="{FF2B5EF4-FFF2-40B4-BE49-F238E27FC236}">
                  <a16:creationId xmlns:a16="http://schemas.microsoft.com/office/drawing/2014/main" id="{6DE0557C-2400-F20A-EDBF-2450F493B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153">
              <a:extLst>
                <a:ext uri="{FF2B5EF4-FFF2-40B4-BE49-F238E27FC236}">
                  <a16:creationId xmlns:a16="http://schemas.microsoft.com/office/drawing/2014/main" id="{0048A855-7240-E3EE-6775-83CEF2E13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Line 154">
              <a:extLst>
                <a:ext uri="{FF2B5EF4-FFF2-40B4-BE49-F238E27FC236}">
                  <a16:creationId xmlns:a16="http://schemas.microsoft.com/office/drawing/2014/main" id="{2755B24A-A168-7B18-4911-3AAB1F72E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2" name="Group 156">
            <a:extLst>
              <a:ext uri="{FF2B5EF4-FFF2-40B4-BE49-F238E27FC236}">
                <a16:creationId xmlns:a16="http://schemas.microsoft.com/office/drawing/2014/main" id="{E4140F9A-3675-CC79-F079-9176A7795AC2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5155" name="Line 157">
              <a:extLst>
                <a:ext uri="{FF2B5EF4-FFF2-40B4-BE49-F238E27FC236}">
                  <a16:creationId xmlns:a16="http://schemas.microsoft.com/office/drawing/2014/main" id="{3FA8C7A0-67EE-C287-C220-F2D046584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Rectangle 158">
              <a:extLst>
                <a:ext uri="{FF2B5EF4-FFF2-40B4-BE49-F238E27FC236}">
                  <a16:creationId xmlns:a16="http://schemas.microsoft.com/office/drawing/2014/main" id="{CA292555-FED3-E799-5AD7-CEFD122E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57" name="Line 159">
              <a:extLst>
                <a:ext uri="{FF2B5EF4-FFF2-40B4-BE49-F238E27FC236}">
                  <a16:creationId xmlns:a16="http://schemas.microsoft.com/office/drawing/2014/main" id="{5F8083B8-3949-FF9A-8EDE-278AA9B60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160">
              <a:extLst>
                <a:ext uri="{FF2B5EF4-FFF2-40B4-BE49-F238E27FC236}">
                  <a16:creationId xmlns:a16="http://schemas.microsoft.com/office/drawing/2014/main" id="{B84D3B6F-2299-9C22-1C3B-0766B6DD5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161">
              <a:extLst>
                <a:ext uri="{FF2B5EF4-FFF2-40B4-BE49-F238E27FC236}">
                  <a16:creationId xmlns:a16="http://schemas.microsoft.com/office/drawing/2014/main" id="{492ACCEF-D6C1-6A1A-47D1-C46C244B0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Line 162">
              <a:extLst>
                <a:ext uri="{FF2B5EF4-FFF2-40B4-BE49-F238E27FC236}">
                  <a16:creationId xmlns:a16="http://schemas.microsoft.com/office/drawing/2014/main" id="{98E126BC-E080-23AE-1BA5-360D3E5A1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163">
              <a:extLst>
                <a:ext uri="{FF2B5EF4-FFF2-40B4-BE49-F238E27FC236}">
                  <a16:creationId xmlns:a16="http://schemas.microsoft.com/office/drawing/2014/main" id="{46E80CD4-4222-1FCA-04CB-D94815AC3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64">
              <a:extLst>
                <a:ext uri="{FF2B5EF4-FFF2-40B4-BE49-F238E27FC236}">
                  <a16:creationId xmlns:a16="http://schemas.microsoft.com/office/drawing/2014/main" id="{A5C93F50-3C9E-4DF6-45B9-B1B3EF6FE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165">
              <a:extLst>
                <a:ext uri="{FF2B5EF4-FFF2-40B4-BE49-F238E27FC236}">
                  <a16:creationId xmlns:a16="http://schemas.microsoft.com/office/drawing/2014/main" id="{AF3DADA2-D60D-7720-0175-4521E8F64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166">
              <a:extLst>
                <a:ext uri="{FF2B5EF4-FFF2-40B4-BE49-F238E27FC236}">
                  <a16:creationId xmlns:a16="http://schemas.microsoft.com/office/drawing/2014/main" id="{800DF6CB-5E30-17E0-F6BA-DA1E6DEB7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168">
            <a:extLst>
              <a:ext uri="{FF2B5EF4-FFF2-40B4-BE49-F238E27FC236}">
                <a16:creationId xmlns:a16="http://schemas.microsoft.com/office/drawing/2014/main" id="{D3D72E42-48E3-0A03-2590-DBD82C06A487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5145" name="Line 169">
              <a:extLst>
                <a:ext uri="{FF2B5EF4-FFF2-40B4-BE49-F238E27FC236}">
                  <a16:creationId xmlns:a16="http://schemas.microsoft.com/office/drawing/2014/main" id="{D48A51A5-0B7B-7499-96AF-B1F33BCDB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170">
              <a:extLst>
                <a:ext uri="{FF2B5EF4-FFF2-40B4-BE49-F238E27FC236}">
                  <a16:creationId xmlns:a16="http://schemas.microsoft.com/office/drawing/2014/main" id="{9ABE7879-AB17-7973-B8AB-D8A0ADF2A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7" name="Line 171">
              <a:extLst>
                <a:ext uri="{FF2B5EF4-FFF2-40B4-BE49-F238E27FC236}">
                  <a16:creationId xmlns:a16="http://schemas.microsoft.com/office/drawing/2014/main" id="{D4AB42EA-8F59-42C3-241B-AC7C528BA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172">
              <a:extLst>
                <a:ext uri="{FF2B5EF4-FFF2-40B4-BE49-F238E27FC236}">
                  <a16:creationId xmlns:a16="http://schemas.microsoft.com/office/drawing/2014/main" id="{F37F43A3-39C1-BA6C-2DB6-BF7B2CF25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173">
              <a:extLst>
                <a:ext uri="{FF2B5EF4-FFF2-40B4-BE49-F238E27FC236}">
                  <a16:creationId xmlns:a16="http://schemas.microsoft.com/office/drawing/2014/main" id="{4BBBB8EE-D722-28C5-BE90-39C197B5B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174">
              <a:extLst>
                <a:ext uri="{FF2B5EF4-FFF2-40B4-BE49-F238E27FC236}">
                  <a16:creationId xmlns:a16="http://schemas.microsoft.com/office/drawing/2014/main" id="{2F89C7CA-7000-72EA-941C-DAE3F2504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175">
              <a:extLst>
                <a:ext uri="{FF2B5EF4-FFF2-40B4-BE49-F238E27FC236}">
                  <a16:creationId xmlns:a16="http://schemas.microsoft.com/office/drawing/2014/main" id="{1C420111-DF81-581D-D02B-FF023E46E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176">
              <a:extLst>
                <a:ext uri="{FF2B5EF4-FFF2-40B4-BE49-F238E27FC236}">
                  <a16:creationId xmlns:a16="http://schemas.microsoft.com/office/drawing/2014/main" id="{EF595863-6ECB-4B1B-F967-7DD2C839C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177">
              <a:extLst>
                <a:ext uri="{FF2B5EF4-FFF2-40B4-BE49-F238E27FC236}">
                  <a16:creationId xmlns:a16="http://schemas.microsoft.com/office/drawing/2014/main" id="{D3841B18-6834-14FC-1AD4-227F47194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178">
              <a:extLst>
                <a:ext uri="{FF2B5EF4-FFF2-40B4-BE49-F238E27FC236}">
                  <a16:creationId xmlns:a16="http://schemas.microsoft.com/office/drawing/2014/main" id="{B91F7C24-4823-4BA4-67C2-AF58C0DBD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65">
            <a:extLst>
              <a:ext uri="{FF2B5EF4-FFF2-40B4-BE49-F238E27FC236}">
                <a16:creationId xmlns:a16="http://schemas.microsoft.com/office/drawing/2014/main" id="{87905189-5386-19B3-1825-D682B02A3088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55775"/>
            <a:ext cx="609600" cy="4876800"/>
            <a:chOff x="480" y="1152"/>
            <a:chExt cx="384" cy="3072"/>
          </a:xfrm>
        </p:grpSpPr>
        <p:sp>
          <p:nvSpPr>
            <p:cNvPr id="5135" name="Line 66">
              <a:extLst>
                <a:ext uri="{FF2B5EF4-FFF2-40B4-BE49-F238E27FC236}">
                  <a16:creationId xmlns:a16="http://schemas.microsoft.com/office/drawing/2014/main" id="{185AC985-E3EC-3343-E22F-7F3F9AFC6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Rectangle 67">
              <a:extLst>
                <a:ext uri="{FF2B5EF4-FFF2-40B4-BE49-F238E27FC236}">
                  <a16:creationId xmlns:a16="http://schemas.microsoft.com/office/drawing/2014/main" id="{E4BC6CE2-8598-4043-71A3-FCBE975E6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7" name="Line 68">
              <a:extLst>
                <a:ext uri="{FF2B5EF4-FFF2-40B4-BE49-F238E27FC236}">
                  <a16:creationId xmlns:a16="http://schemas.microsoft.com/office/drawing/2014/main" id="{03DC2B86-235D-69D1-8D3D-D09D6674B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69">
              <a:extLst>
                <a:ext uri="{FF2B5EF4-FFF2-40B4-BE49-F238E27FC236}">
                  <a16:creationId xmlns:a16="http://schemas.microsoft.com/office/drawing/2014/main" id="{AB51D70A-3348-3411-ECBA-CD8C6EF74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70">
              <a:extLst>
                <a:ext uri="{FF2B5EF4-FFF2-40B4-BE49-F238E27FC236}">
                  <a16:creationId xmlns:a16="http://schemas.microsoft.com/office/drawing/2014/main" id="{0CDEDBDB-1C73-747E-0A0A-558336244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71">
              <a:extLst>
                <a:ext uri="{FF2B5EF4-FFF2-40B4-BE49-F238E27FC236}">
                  <a16:creationId xmlns:a16="http://schemas.microsoft.com/office/drawing/2014/main" id="{12C64ECF-EE79-7BB7-D87B-A2A29C3C4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72">
              <a:extLst>
                <a:ext uri="{FF2B5EF4-FFF2-40B4-BE49-F238E27FC236}">
                  <a16:creationId xmlns:a16="http://schemas.microsoft.com/office/drawing/2014/main" id="{29D1077C-C55A-4EE2-B86B-3CEB52BA9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73">
              <a:extLst>
                <a:ext uri="{FF2B5EF4-FFF2-40B4-BE49-F238E27FC236}">
                  <a16:creationId xmlns:a16="http://schemas.microsoft.com/office/drawing/2014/main" id="{F0885180-0AF5-4C67-512B-FBCCDA707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Line 74">
              <a:extLst>
                <a:ext uri="{FF2B5EF4-FFF2-40B4-BE49-F238E27FC236}">
                  <a16:creationId xmlns:a16="http://schemas.microsoft.com/office/drawing/2014/main" id="{DB52D07C-848F-E076-35A1-0433E017C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75">
              <a:extLst>
                <a:ext uri="{FF2B5EF4-FFF2-40B4-BE49-F238E27FC236}">
                  <a16:creationId xmlns:a16="http://schemas.microsoft.com/office/drawing/2014/main" id="{F881C386-AD00-197D-B163-93403972E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20">
            <a:extLst>
              <a:ext uri="{FF2B5EF4-FFF2-40B4-BE49-F238E27FC236}">
                <a16:creationId xmlns:a16="http://schemas.microsoft.com/office/drawing/2014/main" id="{6CCDF603-1F3A-0D58-B8E7-03C4AEC9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522" y="1870921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3" name="Rectangle 120">
            <a:extLst>
              <a:ext uri="{FF2B5EF4-FFF2-40B4-BE49-F238E27FC236}">
                <a16:creationId xmlns:a16="http://schemas.microsoft.com/office/drawing/2014/main" id="{29976E9E-AEB6-9BCF-B746-9AB75D213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356" y="187092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5" name="Rectangle 120">
            <a:extLst>
              <a:ext uri="{FF2B5EF4-FFF2-40B4-BE49-F238E27FC236}">
                <a16:creationId xmlns:a16="http://schemas.microsoft.com/office/drawing/2014/main" id="{7EA3490D-BEB7-9515-DF33-179DED9A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0531" y="1870919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6" name="Rectangle 120">
            <a:extLst>
              <a:ext uri="{FF2B5EF4-FFF2-40B4-BE49-F238E27FC236}">
                <a16:creationId xmlns:a16="http://schemas.microsoft.com/office/drawing/2014/main" id="{564D2F94-37C8-14C5-18A0-9EC46E65D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446" y="1870918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7" name="Rectangle 120">
            <a:extLst>
              <a:ext uri="{FF2B5EF4-FFF2-40B4-BE49-F238E27FC236}">
                <a16:creationId xmlns:a16="http://schemas.microsoft.com/office/drawing/2014/main" id="{117D28C1-F1EA-327A-1766-927210CCD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540" y="1870917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8" name="Rectangle 120">
            <a:extLst>
              <a:ext uri="{FF2B5EF4-FFF2-40B4-BE49-F238E27FC236}">
                <a16:creationId xmlns:a16="http://schemas.microsoft.com/office/drawing/2014/main" id="{EBF44656-7333-FC28-FCD0-4949CEDFC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766" y="1870916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9" name="Rectangle 120">
            <a:extLst>
              <a:ext uri="{FF2B5EF4-FFF2-40B4-BE49-F238E27FC236}">
                <a16:creationId xmlns:a16="http://schemas.microsoft.com/office/drawing/2014/main" id="{5096AE10-BC76-586C-BD59-B36765A9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549" y="1870915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10" name="Rectangle 120">
            <a:extLst>
              <a:ext uri="{FF2B5EF4-FFF2-40B4-BE49-F238E27FC236}">
                <a16:creationId xmlns:a16="http://schemas.microsoft.com/office/drawing/2014/main" id="{54840118-CF37-47FF-D6FD-9B37AFCF4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643" y="1870914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11" name="Rectangle 120">
            <a:extLst>
              <a:ext uri="{FF2B5EF4-FFF2-40B4-BE49-F238E27FC236}">
                <a16:creationId xmlns:a16="http://schemas.microsoft.com/office/drawing/2014/main" id="{AFEE4FE1-3EF7-99AF-4202-5A0D79C0C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92" y="1870913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12" name="Rectangle 120">
            <a:extLst>
              <a:ext uri="{FF2B5EF4-FFF2-40B4-BE49-F238E27FC236}">
                <a16:creationId xmlns:a16="http://schemas.microsoft.com/office/drawing/2014/main" id="{98D31FE8-8722-C090-EBB6-CC68C7DEB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665" y="1870912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616</Words>
  <Application>Microsoft Office PowerPoint</Application>
  <PresentationFormat>On-screen Show (4:3)</PresentationFormat>
  <Paragraphs>645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Default Design</vt:lpstr>
      <vt:lpstr>Build Heap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Napo Macias</cp:lastModifiedBy>
  <cp:revision>42</cp:revision>
  <dcterms:created xsi:type="dcterms:W3CDTF">2006-03-17T02:26:05Z</dcterms:created>
  <dcterms:modified xsi:type="dcterms:W3CDTF">2024-11-07T03:21:45Z</dcterms:modified>
</cp:coreProperties>
</file>