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p</a:t>
            </a:r>
            <a:r>
              <a:rPr lang="en-US" sz="1600" baseline="-25000" dirty="0"/>
              <a:t>k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571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669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138                              1                      1 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571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                 2	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654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49                              2                          2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654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174                           3                          1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5"/>
            <a:ext cx="3636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  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253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Napo Macias</cp:lastModifiedBy>
  <cp:revision>58</cp:revision>
  <cp:lastPrinted>2015-10-07T21:36:22Z</cp:lastPrinted>
  <dcterms:created xsi:type="dcterms:W3CDTF">2003-12-08T11:02:30Z</dcterms:created>
  <dcterms:modified xsi:type="dcterms:W3CDTF">2024-10-14T22:32:41Z</dcterms:modified>
</cp:coreProperties>
</file>