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AA7FA7-1DD9-522D-E79D-0E366D315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9F2135-D037-08A5-D554-31A7F1DCC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45D00B-207B-23BC-88A3-78A7EE1EB7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44B1E3-DBE4-4225-9FFF-6B13C33E4E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805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41C6334-7F37-2D38-1A9D-D496B09F3D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F452E4-2547-1B3F-80AB-72BA2CA804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C041CA-734A-09D5-0783-341189446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4CFBC-56D1-4756-AD1C-1F929917AF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84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B720C8-6241-EA9C-4A37-1D07534722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A96214-2F41-CEF4-2B4A-10E38FC0A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7567D5-702A-B167-CAE7-46186359A7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912E44-EF12-4D4A-9966-473CDC941B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31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3818EE-0BE2-9C36-76CA-EFB45B2743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234F1E-EA62-0F75-7B64-A0DA92BF5E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13FAB-6192-0130-0C33-D294D5277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E86E13-742C-412A-8AFD-60581126FA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57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FD6AF5-CAD4-8ED6-217A-DBF9FDC796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1B12A7E-C7FC-C293-6CAF-207C283EE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4934DE-A61A-F859-C0FF-48C0329AF7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B9FA6-BD20-4046-9AC7-BF26B5F1E2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7854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A5E1BF-B093-9548-D67F-497DFC0516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409212-6EFF-BD45-9CCD-25D8EA0858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6DB3C-8208-7A92-69FE-1E8B5F8272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5188C5-0039-427F-850E-1372D1E7D3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4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7B99E91-CE1E-F7DA-0F33-2AEAEE6A44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6BBE12D-B796-48D5-D0D8-F0DC8BAC8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F8BF62-5ADA-A98C-6A35-CE5EB4338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2E026-2D35-4B1A-9C7F-30CF034C24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174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F44DE1-6289-13B6-478F-0B011F95D3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FD8AFBB-DEB8-B447-D9D2-F0C00A87A1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912B925-D160-7210-2516-FB4F02C9A3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40E89-CF3E-432B-9076-A9842899CC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61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1A0707-1842-A276-9DE8-3F9033FB6C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AC5530D-3A65-194B-55F6-D2DDE9A5F2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4A1624-E893-7FB0-7B4D-1D22D3B694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F650D-30FE-4EB6-9A6C-57CFAA9938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77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53871-865E-F8C2-31F3-C1FB7CD54E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001128-5F6F-A81B-20B4-3B49F07AE6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B6B8BE-42B8-28B3-A1CD-ACC0B3C6A9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4828A7-0963-4F5E-AC51-D78F4A3F33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21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4B6BB3-D111-055F-ACC4-3BA22EEF68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7D455-A88E-9E32-F7A8-980D9F4F08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467D3-999C-43DE-8087-CB82AD799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4E5668-D9A8-42EA-846E-1837FFF646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520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71123D1-23F1-2A91-47CC-9A2094AC4A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B1FFCD-CFF6-1E7A-2637-360F15596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C802EE5-C199-4DA6-9111-BCFFBB9F0C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2740806-8C87-4F4F-805C-041232DD1E9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8BEF543-045E-467D-9045-85E14EED24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8A5186A2-CEAD-4BA0-81E1-C95CAEC7CC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>
            <a:extLst>
              <a:ext uri="{FF2B5EF4-FFF2-40B4-BE49-F238E27FC236}">
                <a16:creationId xmlns:a16="http://schemas.microsoft.com/office/drawing/2014/main" id="{99200B00-828D-9810-7782-F2A06681B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2400"/>
              <a:t>Build Heap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FE84BC10-2D47-8296-1E52-F304BAB7A27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066800" y="1524000"/>
            <a:ext cx="6400800" cy="17526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Let index = length/2-1.  This is the parent of the last node in the tree, i.e. list[index + 1] . . . list[length-1] are leaves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root of list[index] into a heap.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Given list[a] is root of tree, list[b] is left child (root *2 +1), list[c] is right child (root*2+2), if exists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list[b] with list[c] to determine larger child, list[largerIndex]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Compare list[a] with list[largerIndex].  If list[a] &lt; list[largerIndex], then swap, else already a heap</a:t>
            </a:r>
          </a:p>
          <a:p>
            <a:pPr marL="1371600" lvl="2" indent="-457200" eaLnBrk="1" hangingPunct="1">
              <a:lnSpc>
                <a:spcPct val="80000"/>
              </a:lnSpc>
              <a:buFontTx/>
              <a:buAutoNum type="alphaLcPeriod"/>
            </a:pPr>
            <a:r>
              <a:rPr lang="en-US" altLang="en-US" sz="1600"/>
              <a:t>If swap, repeat step 2 for the subtree of list[largerIndex]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600"/>
              <a:t>Convert the subtree with the root of list[index-1] into a heap, repeat until list[0]</a:t>
            </a:r>
          </a:p>
        </p:txBody>
      </p:sp>
      <p:sp>
        <p:nvSpPr>
          <p:cNvPr id="2052" name="Text Box 6">
            <a:extLst>
              <a:ext uri="{FF2B5EF4-FFF2-40B4-BE49-F238E27FC236}">
                <a16:creationId xmlns:a16="http://schemas.microsoft.com/office/drawing/2014/main" id="{9C6284A0-6C88-DE67-50DA-0628496E0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76775"/>
            <a:ext cx="155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Heap Sort</a:t>
            </a:r>
          </a:p>
        </p:txBody>
      </p:sp>
      <p:sp>
        <p:nvSpPr>
          <p:cNvPr id="2053" name="Text Box 7">
            <a:extLst>
              <a:ext uri="{FF2B5EF4-FFF2-40B4-BE49-F238E27FC236}">
                <a16:creationId xmlns:a16="http://schemas.microsoft.com/office/drawing/2014/main" id="{D1880D96-C300-9B8F-7195-F458F2699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51625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Swap the root with the end of the list.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Heapify the list up to but not including the root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Repeat until there is only one node in the 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7">
            <a:extLst>
              <a:ext uri="{FF2B5EF4-FFF2-40B4-BE49-F238E27FC236}">
                <a16:creationId xmlns:a16="http://schemas.microsoft.com/office/drawing/2014/main" id="{D7972F66-1FA6-F0FD-F81E-4D328E032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611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Simulate the heapsort algorithm manually to sort the array:</a:t>
            </a:r>
          </a:p>
        </p:txBody>
      </p:sp>
      <p:sp>
        <p:nvSpPr>
          <p:cNvPr id="3075" name="Text Box 19">
            <a:extLst>
              <a:ext uri="{FF2B5EF4-FFF2-40B4-BE49-F238E27FC236}">
                <a16:creationId xmlns:a16="http://schemas.microsoft.com/office/drawing/2014/main" id="{3D64CEC7-556E-2D37-1BD7-2982E752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33400"/>
            <a:ext cx="2279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Show all steps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Make into a heap</a:t>
            </a:r>
          </a:p>
          <a:p>
            <a:pPr eaLnBrk="1" hangingPunct="1">
              <a:spcBef>
                <a:spcPct val="0"/>
              </a:spcBef>
              <a:buFontTx/>
              <a:buAutoNum type="arabicPeriod"/>
            </a:pPr>
            <a:r>
              <a:rPr lang="en-US" altLang="en-US" sz="1800"/>
              <a:t>Sort</a:t>
            </a:r>
          </a:p>
        </p:txBody>
      </p:sp>
      <p:sp>
        <p:nvSpPr>
          <p:cNvPr id="3076" name="Rectangle 21">
            <a:extLst>
              <a:ext uri="{FF2B5EF4-FFF2-40B4-BE49-F238E27FC236}">
                <a16:creationId xmlns:a16="http://schemas.microsoft.com/office/drawing/2014/main" id="{5419FF6E-BAF0-2FC3-1BF7-F7AA92514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3077" name="Group 31">
            <a:extLst>
              <a:ext uri="{FF2B5EF4-FFF2-40B4-BE49-F238E27FC236}">
                <a16:creationId xmlns:a16="http://schemas.microsoft.com/office/drawing/2014/main" id="{BA055D50-2665-8266-06FF-7EB7F7C6E79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28800"/>
            <a:ext cx="609600" cy="4876800"/>
            <a:chOff x="480" y="1152"/>
            <a:chExt cx="384" cy="3072"/>
          </a:xfrm>
        </p:grpSpPr>
        <p:sp>
          <p:nvSpPr>
            <p:cNvPr id="3190" name="Line 6">
              <a:extLst>
                <a:ext uri="{FF2B5EF4-FFF2-40B4-BE49-F238E27FC236}">
                  <a16:creationId xmlns:a16="http://schemas.microsoft.com/office/drawing/2014/main" id="{1CA796D6-1263-0612-015F-F388DEA68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1" name="Rectangle 20">
              <a:extLst>
                <a:ext uri="{FF2B5EF4-FFF2-40B4-BE49-F238E27FC236}">
                  <a16:creationId xmlns:a16="http://schemas.microsoft.com/office/drawing/2014/main" id="{CC6F4511-BBBB-6F81-D290-1485F9BB1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92" name="Line 23">
              <a:extLst>
                <a:ext uri="{FF2B5EF4-FFF2-40B4-BE49-F238E27FC236}">
                  <a16:creationId xmlns:a16="http://schemas.microsoft.com/office/drawing/2014/main" id="{85046150-32D6-351B-D44E-A39A080F8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3" name="Line 24">
              <a:extLst>
                <a:ext uri="{FF2B5EF4-FFF2-40B4-BE49-F238E27FC236}">
                  <a16:creationId xmlns:a16="http://schemas.microsoft.com/office/drawing/2014/main" id="{89B16350-E4FB-49CA-4ADB-ACEC343BE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4" name="Line 25">
              <a:extLst>
                <a:ext uri="{FF2B5EF4-FFF2-40B4-BE49-F238E27FC236}">
                  <a16:creationId xmlns:a16="http://schemas.microsoft.com/office/drawing/2014/main" id="{DDDFF6AA-7E74-BA05-7465-062EDA67F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5" name="Line 26">
              <a:extLst>
                <a:ext uri="{FF2B5EF4-FFF2-40B4-BE49-F238E27FC236}">
                  <a16:creationId xmlns:a16="http://schemas.microsoft.com/office/drawing/2014/main" id="{97841E2E-554A-6A54-9A8C-BB301CD6E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6" name="Line 27">
              <a:extLst>
                <a:ext uri="{FF2B5EF4-FFF2-40B4-BE49-F238E27FC236}">
                  <a16:creationId xmlns:a16="http://schemas.microsoft.com/office/drawing/2014/main" id="{B8E64A18-DDDA-DB11-F488-9788D14AB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7" name="Line 28">
              <a:extLst>
                <a:ext uri="{FF2B5EF4-FFF2-40B4-BE49-F238E27FC236}">
                  <a16:creationId xmlns:a16="http://schemas.microsoft.com/office/drawing/2014/main" id="{0BDA7E45-834E-793C-48AB-DE6352084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8" name="Line 29">
              <a:extLst>
                <a:ext uri="{FF2B5EF4-FFF2-40B4-BE49-F238E27FC236}">
                  <a16:creationId xmlns:a16="http://schemas.microsoft.com/office/drawing/2014/main" id="{C5751B5D-629D-A59E-001F-8DD8AF412C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9" name="Line 30">
              <a:extLst>
                <a:ext uri="{FF2B5EF4-FFF2-40B4-BE49-F238E27FC236}">
                  <a16:creationId xmlns:a16="http://schemas.microsoft.com/office/drawing/2014/main" id="{69F2FA90-75BF-33C3-A236-4E23E02A10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8" name="Group 32">
            <a:extLst>
              <a:ext uri="{FF2B5EF4-FFF2-40B4-BE49-F238E27FC236}">
                <a16:creationId xmlns:a16="http://schemas.microsoft.com/office/drawing/2014/main" id="{B0A65A38-A256-A196-7CFC-B5A5D0EC05B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828800"/>
            <a:ext cx="609600" cy="4876800"/>
            <a:chOff x="480" y="1152"/>
            <a:chExt cx="384" cy="3072"/>
          </a:xfrm>
        </p:grpSpPr>
        <p:sp>
          <p:nvSpPr>
            <p:cNvPr id="3180" name="Line 33">
              <a:extLst>
                <a:ext uri="{FF2B5EF4-FFF2-40B4-BE49-F238E27FC236}">
                  <a16:creationId xmlns:a16="http://schemas.microsoft.com/office/drawing/2014/main" id="{E583E009-F11C-7BD2-20F8-1B9883135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" name="Rectangle 34">
              <a:extLst>
                <a:ext uri="{FF2B5EF4-FFF2-40B4-BE49-F238E27FC236}">
                  <a16:creationId xmlns:a16="http://schemas.microsoft.com/office/drawing/2014/main" id="{7BBC0100-B313-2A3E-AA54-4CFBFD21D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82" name="Line 35">
              <a:extLst>
                <a:ext uri="{FF2B5EF4-FFF2-40B4-BE49-F238E27FC236}">
                  <a16:creationId xmlns:a16="http://schemas.microsoft.com/office/drawing/2014/main" id="{7B7CBEDA-F1E6-5687-3CE0-FF1178219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3" name="Line 36">
              <a:extLst>
                <a:ext uri="{FF2B5EF4-FFF2-40B4-BE49-F238E27FC236}">
                  <a16:creationId xmlns:a16="http://schemas.microsoft.com/office/drawing/2014/main" id="{DE958CA2-8398-A354-075C-80CB5B514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4" name="Line 37">
              <a:extLst>
                <a:ext uri="{FF2B5EF4-FFF2-40B4-BE49-F238E27FC236}">
                  <a16:creationId xmlns:a16="http://schemas.microsoft.com/office/drawing/2014/main" id="{C752C59B-182C-A2EA-D441-6A32D8A59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5" name="Line 38">
              <a:extLst>
                <a:ext uri="{FF2B5EF4-FFF2-40B4-BE49-F238E27FC236}">
                  <a16:creationId xmlns:a16="http://schemas.microsoft.com/office/drawing/2014/main" id="{73A78767-3BD1-F6DB-AC4A-3FC68B9941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6" name="Line 39">
              <a:extLst>
                <a:ext uri="{FF2B5EF4-FFF2-40B4-BE49-F238E27FC236}">
                  <a16:creationId xmlns:a16="http://schemas.microsoft.com/office/drawing/2014/main" id="{37D292CF-8863-9C80-F95D-F5C0CADB6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7" name="Line 40">
              <a:extLst>
                <a:ext uri="{FF2B5EF4-FFF2-40B4-BE49-F238E27FC236}">
                  <a16:creationId xmlns:a16="http://schemas.microsoft.com/office/drawing/2014/main" id="{3BC273A8-910A-8556-0375-53D7F2AC0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8" name="Line 41">
              <a:extLst>
                <a:ext uri="{FF2B5EF4-FFF2-40B4-BE49-F238E27FC236}">
                  <a16:creationId xmlns:a16="http://schemas.microsoft.com/office/drawing/2014/main" id="{66194E7D-701F-DE3B-770E-89AD50691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9" name="Line 42">
              <a:extLst>
                <a:ext uri="{FF2B5EF4-FFF2-40B4-BE49-F238E27FC236}">
                  <a16:creationId xmlns:a16="http://schemas.microsoft.com/office/drawing/2014/main" id="{58C6B226-6503-8DFF-A0AE-A3A0684E5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43">
            <a:extLst>
              <a:ext uri="{FF2B5EF4-FFF2-40B4-BE49-F238E27FC236}">
                <a16:creationId xmlns:a16="http://schemas.microsoft.com/office/drawing/2014/main" id="{285E524B-F80C-B047-B809-397540E503D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1828800"/>
            <a:ext cx="609600" cy="4876800"/>
            <a:chOff x="480" y="1152"/>
            <a:chExt cx="384" cy="3072"/>
          </a:xfrm>
        </p:grpSpPr>
        <p:sp>
          <p:nvSpPr>
            <p:cNvPr id="3170" name="Line 44">
              <a:extLst>
                <a:ext uri="{FF2B5EF4-FFF2-40B4-BE49-F238E27FC236}">
                  <a16:creationId xmlns:a16="http://schemas.microsoft.com/office/drawing/2014/main" id="{B9522C34-067A-0CD7-6D55-D32235243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1" name="Rectangle 45">
              <a:extLst>
                <a:ext uri="{FF2B5EF4-FFF2-40B4-BE49-F238E27FC236}">
                  <a16:creationId xmlns:a16="http://schemas.microsoft.com/office/drawing/2014/main" id="{B1F791D7-2F14-B127-F483-EF3A3F0B5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72" name="Line 46">
              <a:extLst>
                <a:ext uri="{FF2B5EF4-FFF2-40B4-BE49-F238E27FC236}">
                  <a16:creationId xmlns:a16="http://schemas.microsoft.com/office/drawing/2014/main" id="{A5175FF6-6175-B6DF-183C-0F468DB5F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3" name="Line 47">
              <a:extLst>
                <a:ext uri="{FF2B5EF4-FFF2-40B4-BE49-F238E27FC236}">
                  <a16:creationId xmlns:a16="http://schemas.microsoft.com/office/drawing/2014/main" id="{0C86D3F4-61FB-6F04-3BAB-23D44E32A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4" name="Line 48">
              <a:extLst>
                <a:ext uri="{FF2B5EF4-FFF2-40B4-BE49-F238E27FC236}">
                  <a16:creationId xmlns:a16="http://schemas.microsoft.com/office/drawing/2014/main" id="{10358729-09CF-8821-935C-83CD7484F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" name="Line 49">
              <a:extLst>
                <a:ext uri="{FF2B5EF4-FFF2-40B4-BE49-F238E27FC236}">
                  <a16:creationId xmlns:a16="http://schemas.microsoft.com/office/drawing/2014/main" id="{E38A68A3-758B-7D2A-8F57-BE1A705B6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6" name="Line 50">
              <a:extLst>
                <a:ext uri="{FF2B5EF4-FFF2-40B4-BE49-F238E27FC236}">
                  <a16:creationId xmlns:a16="http://schemas.microsoft.com/office/drawing/2014/main" id="{488883CC-F7A4-FA68-76CD-05E9380B5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" name="Line 51">
              <a:extLst>
                <a:ext uri="{FF2B5EF4-FFF2-40B4-BE49-F238E27FC236}">
                  <a16:creationId xmlns:a16="http://schemas.microsoft.com/office/drawing/2014/main" id="{17C189E0-A53E-1198-CED5-52165B4FF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" name="Line 52">
              <a:extLst>
                <a:ext uri="{FF2B5EF4-FFF2-40B4-BE49-F238E27FC236}">
                  <a16:creationId xmlns:a16="http://schemas.microsoft.com/office/drawing/2014/main" id="{BFBCD4F0-7F3A-1D47-1A34-B1CC00AECA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" name="Line 53">
              <a:extLst>
                <a:ext uri="{FF2B5EF4-FFF2-40B4-BE49-F238E27FC236}">
                  <a16:creationId xmlns:a16="http://schemas.microsoft.com/office/drawing/2014/main" id="{7E366977-7C97-14B0-E6AF-6FA7AFCB9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0" name="Group 54">
            <a:extLst>
              <a:ext uri="{FF2B5EF4-FFF2-40B4-BE49-F238E27FC236}">
                <a16:creationId xmlns:a16="http://schemas.microsoft.com/office/drawing/2014/main" id="{D53F0B70-0901-8022-F763-E508421FC0C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28800"/>
            <a:ext cx="609600" cy="4876800"/>
            <a:chOff x="480" y="1152"/>
            <a:chExt cx="384" cy="3072"/>
          </a:xfrm>
        </p:grpSpPr>
        <p:sp>
          <p:nvSpPr>
            <p:cNvPr id="3160" name="Line 55">
              <a:extLst>
                <a:ext uri="{FF2B5EF4-FFF2-40B4-BE49-F238E27FC236}">
                  <a16:creationId xmlns:a16="http://schemas.microsoft.com/office/drawing/2014/main" id="{F23635AF-B5C8-E908-5187-B49F41281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1" name="Rectangle 56">
              <a:extLst>
                <a:ext uri="{FF2B5EF4-FFF2-40B4-BE49-F238E27FC236}">
                  <a16:creationId xmlns:a16="http://schemas.microsoft.com/office/drawing/2014/main" id="{6E13A596-0421-5BE2-7442-6A29F77DE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62" name="Line 57">
              <a:extLst>
                <a:ext uri="{FF2B5EF4-FFF2-40B4-BE49-F238E27FC236}">
                  <a16:creationId xmlns:a16="http://schemas.microsoft.com/office/drawing/2014/main" id="{2D170E2E-BBC6-0AF5-FA85-EE401325A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3" name="Line 58">
              <a:extLst>
                <a:ext uri="{FF2B5EF4-FFF2-40B4-BE49-F238E27FC236}">
                  <a16:creationId xmlns:a16="http://schemas.microsoft.com/office/drawing/2014/main" id="{9DEEEA77-04F1-2B21-969E-53A85160E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4" name="Line 59">
              <a:extLst>
                <a:ext uri="{FF2B5EF4-FFF2-40B4-BE49-F238E27FC236}">
                  <a16:creationId xmlns:a16="http://schemas.microsoft.com/office/drawing/2014/main" id="{58204B56-61D3-C90C-9E3B-C72458DA9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5" name="Line 60">
              <a:extLst>
                <a:ext uri="{FF2B5EF4-FFF2-40B4-BE49-F238E27FC236}">
                  <a16:creationId xmlns:a16="http://schemas.microsoft.com/office/drawing/2014/main" id="{7B9ADB2B-53F8-73A3-C59F-F20DDDC05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6" name="Line 61">
              <a:extLst>
                <a:ext uri="{FF2B5EF4-FFF2-40B4-BE49-F238E27FC236}">
                  <a16:creationId xmlns:a16="http://schemas.microsoft.com/office/drawing/2014/main" id="{A559F61C-5D22-5F5C-12FC-0E6F7204C5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7" name="Line 62">
              <a:extLst>
                <a:ext uri="{FF2B5EF4-FFF2-40B4-BE49-F238E27FC236}">
                  <a16:creationId xmlns:a16="http://schemas.microsoft.com/office/drawing/2014/main" id="{6105B35B-D241-3382-0DEE-CC9D836F2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8" name="Line 63">
              <a:extLst>
                <a:ext uri="{FF2B5EF4-FFF2-40B4-BE49-F238E27FC236}">
                  <a16:creationId xmlns:a16="http://schemas.microsoft.com/office/drawing/2014/main" id="{AD261FE0-8A78-2D23-4969-BB9593502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9" name="Line 64">
              <a:extLst>
                <a:ext uri="{FF2B5EF4-FFF2-40B4-BE49-F238E27FC236}">
                  <a16:creationId xmlns:a16="http://schemas.microsoft.com/office/drawing/2014/main" id="{9AA23C13-00CC-C2F8-1F18-BA758740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1" name="Group 65">
            <a:extLst>
              <a:ext uri="{FF2B5EF4-FFF2-40B4-BE49-F238E27FC236}">
                <a16:creationId xmlns:a16="http://schemas.microsoft.com/office/drawing/2014/main" id="{17D1A8A1-D388-1908-BB71-DB0ECD6D5CD7}"/>
              </a:ext>
            </a:extLst>
          </p:cNvPr>
          <p:cNvGrpSpPr>
            <a:grpSpLocks/>
          </p:cNvGrpSpPr>
          <p:nvPr/>
        </p:nvGrpSpPr>
        <p:grpSpPr bwMode="auto">
          <a:xfrm>
            <a:off x="5033963" y="1828800"/>
            <a:ext cx="609600" cy="4876800"/>
            <a:chOff x="480" y="1152"/>
            <a:chExt cx="384" cy="3072"/>
          </a:xfrm>
        </p:grpSpPr>
        <p:sp>
          <p:nvSpPr>
            <p:cNvPr id="3150" name="Line 66">
              <a:extLst>
                <a:ext uri="{FF2B5EF4-FFF2-40B4-BE49-F238E27FC236}">
                  <a16:creationId xmlns:a16="http://schemas.microsoft.com/office/drawing/2014/main" id="{056DDA17-1BCA-066C-CB1C-88663A1C7A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1" name="Rectangle 67">
              <a:extLst>
                <a:ext uri="{FF2B5EF4-FFF2-40B4-BE49-F238E27FC236}">
                  <a16:creationId xmlns:a16="http://schemas.microsoft.com/office/drawing/2014/main" id="{CF46740A-2ADC-974B-C6AE-04B4E6016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52" name="Line 68">
              <a:extLst>
                <a:ext uri="{FF2B5EF4-FFF2-40B4-BE49-F238E27FC236}">
                  <a16:creationId xmlns:a16="http://schemas.microsoft.com/office/drawing/2014/main" id="{92274CEF-62FD-BBBB-EA42-F54AF2C73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3" name="Line 69">
              <a:extLst>
                <a:ext uri="{FF2B5EF4-FFF2-40B4-BE49-F238E27FC236}">
                  <a16:creationId xmlns:a16="http://schemas.microsoft.com/office/drawing/2014/main" id="{6EB03BF3-2C43-4505-D456-6849A92E8E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4" name="Line 70">
              <a:extLst>
                <a:ext uri="{FF2B5EF4-FFF2-40B4-BE49-F238E27FC236}">
                  <a16:creationId xmlns:a16="http://schemas.microsoft.com/office/drawing/2014/main" id="{9193B27A-F0C1-F1D0-8C0A-61F630529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5" name="Line 71">
              <a:extLst>
                <a:ext uri="{FF2B5EF4-FFF2-40B4-BE49-F238E27FC236}">
                  <a16:creationId xmlns:a16="http://schemas.microsoft.com/office/drawing/2014/main" id="{FAE3E191-1D2B-1375-ACAB-3CB8B2BFB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6" name="Line 72">
              <a:extLst>
                <a:ext uri="{FF2B5EF4-FFF2-40B4-BE49-F238E27FC236}">
                  <a16:creationId xmlns:a16="http://schemas.microsoft.com/office/drawing/2014/main" id="{68301BE2-A1A7-3514-81FD-9B750E1FD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7" name="Line 73">
              <a:extLst>
                <a:ext uri="{FF2B5EF4-FFF2-40B4-BE49-F238E27FC236}">
                  <a16:creationId xmlns:a16="http://schemas.microsoft.com/office/drawing/2014/main" id="{F371FC2A-3D6E-64C9-8404-338D9D805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8" name="Line 74">
              <a:extLst>
                <a:ext uri="{FF2B5EF4-FFF2-40B4-BE49-F238E27FC236}">
                  <a16:creationId xmlns:a16="http://schemas.microsoft.com/office/drawing/2014/main" id="{95B95518-0C9F-3B86-7D36-72D332DE6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9" name="Line 75">
              <a:extLst>
                <a:ext uri="{FF2B5EF4-FFF2-40B4-BE49-F238E27FC236}">
                  <a16:creationId xmlns:a16="http://schemas.microsoft.com/office/drawing/2014/main" id="{B5F0F56D-70EF-C44C-AFE3-8AD4EFE21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2" name="Group 87">
            <a:extLst>
              <a:ext uri="{FF2B5EF4-FFF2-40B4-BE49-F238E27FC236}">
                <a16:creationId xmlns:a16="http://schemas.microsoft.com/office/drawing/2014/main" id="{22086FC4-CB87-9C26-A88F-E629D7116895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828800"/>
            <a:ext cx="609600" cy="4876800"/>
            <a:chOff x="480" y="1152"/>
            <a:chExt cx="384" cy="3072"/>
          </a:xfrm>
        </p:grpSpPr>
        <p:sp>
          <p:nvSpPr>
            <p:cNvPr id="3140" name="Line 88">
              <a:extLst>
                <a:ext uri="{FF2B5EF4-FFF2-40B4-BE49-F238E27FC236}">
                  <a16:creationId xmlns:a16="http://schemas.microsoft.com/office/drawing/2014/main" id="{05747FA0-11CA-9EAB-D76C-8A85A9A43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1" name="Rectangle 89">
              <a:extLst>
                <a:ext uri="{FF2B5EF4-FFF2-40B4-BE49-F238E27FC236}">
                  <a16:creationId xmlns:a16="http://schemas.microsoft.com/office/drawing/2014/main" id="{F967B563-734E-ADEA-2A96-C7553D9AD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42" name="Line 90">
              <a:extLst>
                <a:ext uri="{FF2B5EF4-FFF2-40B4-BE49-F238E27FC236}">
                  <a16:creationId xmlns:a16="http://schemas.microsoft.com/office/drawing/2014/main" id="{6FB3E4F0-C61D-50EF-54D8-F5D49D309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3" name="Line 91">
              <a:extLst>
                <a:ext uri="{FF2B5EF4-FFF2-40B4-BE49-F238E27FC236}">
                  <a16:creationId xmlns:a16="http://schemas.microsoft.com/office/drawing/2014/main" id="{E5A0BE2D-66ED-5863-A50E-BA8C4AD47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4" name="Line 92">
              <a:extLst>
                <a:ext uri="{FF2B5EF4-FFF2-40B4-BE49-F238E27FC236}">
                  <a16:creationId xmlns:a16="http://schemas.microsoft.com/office/drawing/2014/main" id="{4884943B-E76F-4547-D5EC-50DEEF743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5" name="Line 93">
              <a:extLst>
                <a:ext uri="{FF2B5EF4-FFF2-40B4-BE49-F238E27FC236}">
                  <a16:creationId xmlns:a16="http://schemas.microsoft.com/office/drawing/2014/main" id="{D9A566C1-706E-3BFC-535E-62052E18B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6" name="Line 94">
              <a:extLst>
                <a:ext uri="{FF2B5EF4-FFF2-40B4-BE49-F238E27FC236}">
                  <a16:creationId xmlns:a16="http://schemas.microsoft.com/office/drawing/2014/main" id="{F8C89CA7-B314-DCBD-190B-705177DCF7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7" name="Line 95">
              <a:extLst>
                <a:ext uri="{FF2B5EF4-FFF2-40B4-BE49-F238E27FC236}">
                  <a16:creationId xmlns:a16="http://schemas.microsoft.com/office/drawing/2014/main" id="{2745A1EA-F482-4463-E52C-FA9B383C5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8" name="Line 96">
              <a:extLst>
                <a:ext uri="{FF2B5EF4-FFF2-40B4-BE49-F238E27FC236}">
                  <a16:creationId xmlns:a16="http://schemas.microsoft.com/office/drawing/2014/main" id="{45DE458A-F1B7-ADE6-C185-B640258B8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9" name="Line 97">
              <a:extLst>
                <a:ext uri="{FF2B5EF4-FFF2-40B4-BE49-F238E27FC236}">
                  <a16:creationId xmlns:a16="http://schemas.microsoft.com/office/drawing/2014/main" id="{D153836B-2CF7-3AD9-D729-CD9ACD965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3" name="Group 98">
            <a:extLst>
              <a:ext uri="{FF2B5EF4-FFF2-40B4-BE49-F238E27FC236}">
                <a16:creationId xmlns:a16="http://schemas.microsoft.com/office/drawing/2014/main" id="{B98AB005-4F8B-76E3-98B7-D7366A4BD049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828800"/>
            <a:ext cx="609600" cy="4876800"/>
            <a:chOff x="480" y="1152"/>
            <a:chExt cx="384" cy="3072"/>
          </a:xfrm>
        </p:grpSpPr>
        <p:sp>
          <p:nvSpPr>
            <p:cNvPr id="3130" name="Line 99">
              <a:extLst>
                <a:ext uri="{FF2B5EF4-FFF2-40B4-BE49-F238E27FC236}">
                  <a16:creationId xmlns:a16="http://schemas.microsoft.com/office/drawing/2014/main" id="{EC4B2A75-80B2-0390-C0DE-D119B5846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1" name="Rectangle 100">
              <a:extLst>
                <a:ext uri="{FF2B5EF4-FFF2-40B4-BE49-F238E27FC236}">
                  <a16:creationId xmlns:a16="http://schemas.microsoft.com/office/drawing/2014/main" id="{9F1C6095-82C9-28BC-2410-CF304A7C7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32" name="Line 101">
              <a:extLst>
                <a:ext uri="{FF2B5EF4-FFF2-40B4-BE49-F238E27FC236}">
                  <a16:creationId xmlns:a16="http://schemas.microsoft.com/office/drawing/2014/main" id="{E140428A-6F27-FD56-A293-6C428A468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3" name="Line 102">
              <a:extLst>
                <a:ext uri="{FF2B5EF4-FFF2-40B4-BE49-F238E27FC236}">
                  <a16:creationId xmlns:a16="http://schemas.microsoft.com/office/drawing/2014/main" id="{789E9B45-BC91-61EB-89F0-564BAB2272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4" name="Line 103">
              <a:extLst>
                <a:ext uri="{FF2B5EF4-FFF2-40B4-BE49-F238E27FC236}">
                  <a16:creationId xmlns:a16="http://schemas.microsoft.com/office/drawing/2014/main" id="{42FF1B72-DB7B-9E48-3A9A-117E75E4A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5" name="Line 104">
              <a:extLst>
                <a:ext uri="{FF2B5EF4-FFF2-40B4-BE49-F238E27FC236}">
                  <a16:creationId xmlns:a16="http://schemas.microsoft.com/office/drawing/2014/main" id="{28D4C5B0-C195-8CC6-205F-4A55B55D5E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6" name="Line 105">
              <a:extLst>
                <a:ext uri="{FF2B5EF4-FFF2-40B4-BE49-F238E27FC236}">
                  <a16:creationId xmlns:a16="http://schemas.microsoft.com/office/drawing/2014/main" id="{3CB850E4-307E-68FB-1B37-432542B60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7" name="Line 106">
              <a:extLst>
                <a:ext uri="{FF2B5EF4-FFF2-40B4-BE49-F238E27FC236}">
                  <a16:creationId xmlns:a16="http://schemas.microsoft.com/office/drawing/2014/main" id="{93FBF904-7ED1-A4A1-D86A-51C6C0CA53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8" name="Line 107">
              <a:extLst>
                <a:ext uri="{FF2B5EF4-FFF2-40B4-BE49-F238E27FC236}">
                  <a16:creationId xmlns:a16="http://schemas.microsoft.com/office/drawing/2014/main" id="{A1A13B33-93F0-676C-DB6D-C92BA7049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9" name="Line 108">
              <a:extLst>
                <a:ext uri="{FF2B5EF4-FFF2-40B4-BE49-F238E27FC236}">
                  <a16:creationId xmlns:a16="http://schemas.microsoft.com/office/drawing/2014/main" id="{8DC78C51-A33A-69E3-72DD-018CA1305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4" name="Group 109">
            <a:extLst>
              <a:ext uri="{FF2B5EF4-FFF2-40B4-BE49-F238E27FC236}">
                <a16:creationId xmlns:a16="http://schemas.microsoft.com/office/drawing/2014/main" id="{5FFB7892-2C00-72AF-EB2C-DED4ED70320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828800"/>
            <a:ext cx="609600" cy="4876800"/>
            <a:chOff x="480" y="1152"/>
            <a:chExt cx="384" cy="3072"/>
          </a:xfrm>
        </p:grpSpPr>
        <p:sp>
          <p:nvSpPr>
            <p:cNvPr id="3120" name="Line 110">
              <a:extLst>
                <a:ext uri="{FF2B5EF4-FFF2-40B4-BE49-F238E27FC236}">
                  <a16:creationId xmlns:a16="http://schemas.microsoft.com/office/drawing/2014/main" id="{3E576F61-98BC-C0BB-DE72-9F6D95E1E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1" name="Rectangle 111">
              <a:extLst>
                <a:ext uri="{FF2B5EF4-FFF2-40B4-BE49-F238E27FC236}">
                  <a16:creationId xmlns:a16="http://schemas.microsoft.com/office/drawing/2014/main" id="{D0321F79-FB5D-C7D0-6A35-F4B0D52B9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22" name="Line 112">
              <a:extLst>
                <a:ext uri="{FF2B5EF4-FFF2-40B4-BE49-F238E27FC236}">
                  <a16:creationId xmlns:a16="http://schemas.microsoft.com/office/drawing/2014/main" id="{E66371C4-F50D-55B6-A492-58FFD756C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" name="Line 113">
              <a:extLst>
                <a:ext uri="{FF2B5EF4-FFF2-40B4-BE49-F238E27FC236}">
                  <a16:creationId xmlns:a16="http://schemas.microsoft.com/office/drawing/2014/main" id="{4A64B6A0-5CA4-33BA-C417-1C6C9FCCA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4" name="Line 114">
              <a:extLst>
                <a:ext uri="{FF2B5EF4-FFF2-40B4-BE49-F238E27FC236}">
                  <a16:creationId xmlns:a16="http://schemas.microsoft.com/office/drawing/2014/main" id="{4CDB73E6-2BB5-C073-C299-708A1ED11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5" name="Line 115">
              <a:extLst>
                <a:ext uri="{FF2B5EF4-FFF2-40B4-BE49-F238E27FC236}">
                  <a16:creationId xmlns:a16="http://schemas.microsoft.com/office/drawing/2014/main" id="{86E78B55-A566-FAB2-59FA-F2A7B0069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6" name="Line 116">
              <a:extLst>
                <a:ext uri="{FF2B5EF4-FFF2-40B4-BE49-F238E27FC236}">
                  <a16:creationId xmlns:a16="http://schemas.microsoft.com/office/drawing/2014/main" id="{0343508B-7126-3B78-893B-388F5E802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7" name="Line 117">
              <a:extLst>
                <a:ext uri="{FF2B5EF4-FFF2-40B4-BE49-F238E27FC236}">
                  <a16:creationId xmlns:a16="http://schemas.microsoft.com/office/drawing/2014/main" id="{1BD38DC8-F1E8-A3A6-FC87-787645D7D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8" name="Line 118">
              <a:extLst>
                <a:ext uri="{FF2B5EF4-FFF2-40B4-BE49-F238E27FC236}">
                  <a16:creationId xmlns:a16="http://schemas.microsoft.com/office/drawing/2014/main" id="{D8FCDE81-1B4D-49B6-993F-0D19C9B5A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9" name="Line 119">
              <a:extLst>
                <a:ext uri="{FF2B5EF4-FFF2-40B4-BE49-F238E27FC236}">
                  <a16:creationId xmlns:a16="http://schemas.microsoft.com/office/drawing/2014/main" id="{EA23E895-E5EC-807C-6CFB-E1E7E89DCE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5" name="TextBox 371">
            <a:extLst>
              <a:ext uri="{FF2B5EF4-FFF2-40B4-BE49-F238E27FC236}">
                <a16:creationId xmlns:a16="http://schemas.microsoft.com/office/drawing/2014/main" id="{E8683482-829F-36A5-2007-7FF953E2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50" y="1465263"/>
            <a:ext cx="1274763" cy="27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solidFill>
                  <a:srgbClr val="FFFF00"/>
                </a:solidFill>
              </a:rPr>
              <a:t>Max-Heap</a:t>
            </a:r>
          </a:p>
        </p:txBody>
      </p:sp>
      <p:grpSp>
        <p:nvGrpSpPr>
          <p:cNvPr id="3086" name="Group 65">
            <a:extLst>
              <a:ext uri="{FF2B5EF4-FFF2-40B4-BE49-F238E27FC236}">
                <a16:creationId xmlns:a16="http://schemas.microsoft.com/office/drawing/2014/main" id="{C6165EBA-F904-027A-00E5-C784832A4044}"/>
              </a:ext>
            </a:extLst>
          </p:cNvPr>
          <p:cNvGrpSpPr>
            <a:grpSpLocks/>
          </p:cNvGrpSpPr>
          <p:nvPr/>
        </p:nvGrpSpPr>
        <p:grpSpPr bwMode="auto">
          <a:xfrm>
            <a:off x="5635625" y="1831975"/>
            <a:ext cx="609600" cy="4876800"/>
            <a:chOff x="480" y="1152"/>
            <a:chExt cx="384" cy="3072"/>
          </a:xfrm>
        </p:grpSpPr>
        <p:sp>
          <p:nvSpPr>
            <p:cNvPr id="3110" name="Line 66">
              <a:extLst>
                <a:ext uri="{FF2B5EF4-FFF2-40B4-BE49-F238E27FC236}">
                  <a16:creationId xmlns:a16="http://schemas.microsoft.com/office/drawing/2014/main" id="{63728270-0D2D-DDCC-A018-1ECB6ADBE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1" name="Rectangle 67">
              <a:extLst>
                <a:ext uri="{FF2B5EF4-FFF2-40B4-BE49-F238E27FC236}">
                  <a16:creationId xmlns:a16="http://schemas.microsoft.com/office/drawing/2014/main" id="{14CA7D9F-F0DF-0735-B8B6-DA625A829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12" name="Line 68">
              <a:extLst>
                <a:ext uri="{FF2B5EF4-FFF2-40B4-BE49-F238E27FC236}">
                  <a16:creationId xmlns:a16="http://schemas.microsoft.com/office/drawing/2014/main" id="{F04AAC86-ADAD-1C5E-47CD-5F1A199C0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3" name="Line 69">
              <a:extLst>
                <a:ext uri="{FF2B5EF4-FFF2-40B4-BE49-F238E27FC236}">
                  <a16:creationId xmlns:a16="http://schemas.microsoft.com/office/drawing/2014/main" id="{50733D88-16DF-001C-426A-946C91EEA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4" name="Line 70">
              <a:extLst>
                <a:ext uri="{FF2B5EF4-FFF2-40B4-BE49-F238E27FC236}">
                  <a16:creationId xmlns:a16="http://schemas.microsoft.com/office/drawing/2014/main" id="{D7D4749F-F522-36A6-3DF7-016A162F5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5" name="Line 71">
              <a:extLst>
                <a:ext uri="{FF2B5EF4-FFF2-40B4-BE49-F238E27FC236}">
                  <a16:creationId xmlns:a16="http://schemas.microsoft.com/office/drawing/2014/main" id="{EBD6B973-AC29-F434-6B74-2346B737D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6" name="Line 72">
              <a:extLst>
                <a:ext uri="{FF2B5EF4-FFF2-40B4-BE49-F238E27FC236}">
                  <a16:creationId xmlns:a16="http://schemas.microsoft.com/office/drawing/2014/main" id="{B3089B2F-689F-2BCE-9CEE-AAEE7FF3B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7" name="Line 73">
              <a:extLst>
                <a:ext uri="{FF2B5EF4-FFF2-40B4-BE49-F238E27FC236}">
                  <a16:creationId xmlns:a16="http://schemas.microsoft.com/office/drawing/2014/main" id="{7D1C93D2-F829-C79A-5549-CFBA96896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8" name="Line 74">
              <a:extLst>
                <a:ext uri="{FF2B5EF4-FFF2-40B4-BE49-F238E27FC236}">
                  <a16:creationId xmlns:a16="http://schemas.microsoft.com/office/drawing/2014/main" id="{91AA0D2D-1FE3-AC1A-4722-06A4FEC5A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9" name="Line 75">
              <a:extLst>
                <a:ext uri="{FF2B5EF4-FFF2-40B4-BE49-F238E27FC236}">
                  <a16:creationId xmlns:a16="http://schemas.microsoft.com/office/drawing/2014/main" id="{BB8A37A4-AFF2-4E38-8E87-140BEE412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7" name="Group 65">
            <a:extLst>
              <a:ext uri="{FF2B5EF4-FFF2-40B4-BE49-F238E27FC236}">
                <a16:creationId xmlns:a16="http://schemas.microsoft.com/office/drawing/2014/main" id="{6BB88B9A-BFB9-6C10-7F09-0F32CFBA801B}"/>
              </a:ext>
            </a:extLst>
          </p:cNvPr>
          <p:cNvGrpSpPr>
            <a:grpSpLocks/>
          </p:cNvGrpSpPr>
          <p:nvPr/>
        </p:nvGrpSpPr>
        <p:grpSpPr bwMode="auto">
          <a:xfrm>
            <a:off x="6249988" y="1831975"/>
            <a:ext cx="609600" cy="4876800"/>
            <a:chOff x="480" y="1152"/>
            <a:chExt cx="384" cy="3072"/>
          </a:xfrm>
        </p:grpSpPr>
        <p:sp>
          <p:nvSpPr>
            <p:cNvPr id="3100" name="Line 66">
              <a:extLst>
                <a:ext uri="{FF2B5EF4-FFF2-40B4-BE49-F238E27FC236}">
                  <a16:creationId xmlns:a16="http://schemas.microsoft.com/office/drawing/2014/main" id="{346159EF-0371-D04A-2D86-60116E589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Rectangle 67">
              <a:extLst>
                <a:ext uri="{FF2B5EF4-FFF2-40B4-BE49-F238E27FC236}">
                  <a16:creationId xmlns:a16="http://schemas.microsoft.com/office/drawing/2014/main" id="{C5EB62CA-2017-BB49-080D-5CD9F9ED4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102" name="Line 68">
              <a:extLst>
                <a:ext uri="{FF2B5EF4-FFF2-40B4-BE49-F238E27FC236}">
                  <a16:creationId xmlns:a16="http://schemas.microsoft.com/office/drawing/2014/main" id="{1D6F7AAD-493A-019C-262D-67CB81ACC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Line 69">
              <a:extLst>
                <a:ext uri="{FF2B5EF4-FFF2-40B4-BE49-F238E27FC236}">
                  <a16:creationId xmlns:a16="http://schemas.microsoft.com/office/drawing/2014/main" id="{0850BAC1-C773-F3C6-FAAB-0C03815C4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4" name="Line 70">
              <a:extLst>
                <a:ext uri="{FF2B5EF4-FFF2-40B4-BE49-F238E27FC236}">
                  <a16:creationId xmlns:a16="http://schemas.microsoft.com/office/drawing/2014/main" id="{6D76C2F5-8F05-7C2C-3A3F-436024376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Line 71">
              <a:extLst>
                <a:ext uri="{FF2B5EF4-FFF2-40B4-BE49-F238E27FC236}">
                  <a16:creationId xmlns:a16="http://schemas.microsoft.com/office/drawing/2014/main" id="{029EA01C-4C80-ECBE-A6D9-B2D6CFD4A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6" name="Line 72">
              <a:extLst>
                <a:ext uri="{FF2B5EF4-FFF2-40B4-BE49-F238E27FC236}">
                  <a16:creationId xmlns:a16="http://schemas.microsoft.com/office/drawing/2014/main" id="{D838C731-FBAA-C1FF-8E4E-11B60A2D8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7" name="Line 73">
              <a:extLst>
                <a:ext uri="{FF2B5EF4-FFF2-40B4-BE49-F238E27FC236}">
                  <a16:creationId xmlns:a16="http://schemas.microsoft.com/office/drawing/2014/main" id="{B6710AF4-F7DF-06F5-28B0-997CDB529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8" name="Line 74">
              <a:extLst>
                <a:ext uri="{FF2B5EF4-FFF2-40B4-BE49-F238E27FC236}">
                  <a16:creationId xmlns:a16="http://schemas.microsoft.com/office/drawing/2014/main" id="{0ED5A165-D3AD-29A1-1279-4D2336F4F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9" name="Line 75">
              <a:extLst>
                <a:ext uri="{FF2B5EF4-FFF2-40B4-BE49-F238E27FC236}">
                  <a16:creationId xmlns:a16="http://schemas.microsoft.com/office/drawing/2014/main" id="{A5195463-8E0D-05E9-31D4-66AE21F00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88" name="Group 65">
            <a:extLst>
              <a:ext uri="{FF2B5EF4-FFF2-40B4-BE49-F238E27FC236}">
                <a16:creationId xmlns:a16="http://schemas.microsoft.com/office/drawing/2014/main" id="{52C52014-1DC7-1BEF-3BD6-0F65A3D279EA}"/>
              </a:ext>
            </a:extLst>
          </p:cNvPr>
          <p:cNvGrpSpPr>
            <a:grpSpLocks/>
          </p:cNvGrpSpPr>
          <p:nvPr/>
        </p:nvGrpSpPr>
        <p:grpSpPr bwMode="auto">
          <a:xfrm>
            <a:off x="6865938" y="1831975"/>
            <a:ext cx="609600" cy="4876800"/>
            <a:chOff x="480" y="1152"/>
            <a:chExt cx="384" cy="3072"/>
          </a:xfrm>
        </p:grpSpPr>
        <p:sp>
          <p:nvSpPr>
            <p:cNvPr id="3090" name="Line 66">
              <a:extLst>
                <a:ext uri="{FF2B5EF4-FFF2-40B4-BE49-F238E27FC236}">
                  <a16:creationId xmlns:a16="http://schemas.microsoft.com/office/drawing/2014/main" id="{322524FE-2F33-0E47-9EDA-75BE0D902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Rectangle 67">
              <a:extLst>
                <a:ext uri="{FF2B5EF4-FFF2-40B4-BE49-F238E27FC236}">
                  <a16:creationId xmlns:a16="http://schemas.microsoft.com/office/drawing/2014/main" id="{4E9FD293-B525-D32E-49BA-FD4E303A6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092" name="Line 68">
              <a:extLst>
                <a:ext uri="{FF2B5EF4-FFF2-40B4-BE49-F238E27FC236}">
                  <a16:creationId xmlns:a16="http://schemas.microsoft.com/office/drawing/2014/main" id="{068A95D3-99A2-6D01-204F-DD9C34E191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69">
              <a:extLst>
                <a:ext uri="{FF2B5EF4-FFF2-40B4-BE49-F238E27FC236}">
                  <a16:creationId xmlns:a16="http://schemas.microsoft.com/office/drawing/2014/main" id="{368A2ADE-D58F-AC8D-5310-45A86E7AA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70">
              <a:extLst>
                <a:ext uri="{FF2B5EF4-FFF2-40B4-BE49-F238E27FC236}">
                  <a16:creationId xmlns:a16="http://schemas.microsoft.com/office/drawing/2014/main" id="{57C19A16-1943-EBF8-8D8B-C6065F5AA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71">
              <a:extLst>
                <a:ext uri="{FF2B5EF4-FFF2-40B4-BE49-F238E27FC236}">
                  <a16:creationId xmlns:a16="http://schemas.microsoft.com/office/drawing/2014/main" id="{B1ADAF27-14DE-5093-4B9F-99FB96563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72">
              <a:extLst>
                <a:ext uri="{FF2B5EF4-FFF2-40B4-BE49-F238E27FC236}">
                  <a16:creationId xmlns:a16="http://schemas.microsoft.com/office/drawing/2014/main" id="{D9F847F5-3E2D-BDBD-430C-0F8C7648AE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73">
              <a:extLst>
                <a:ext uri="{FF2B5EF4-FFF2-40B4-BE49-F238E27FC236}">
                  <a16:creationId xmlns:a16="http://schemas.microsoft.com/office/drawing/2014/main" id="{60D16A69-A793-6212-A71E-E454A5C31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74">
              <a:extLst>
                <a:ext uri="{FF2B5EF4-FFF2-40B4-BE49-F238E27FC236}">
                  <a16:creationId xmlns:a16="http://schemas.microsoft.com/office/drawing/2014/main" id="{01DA4FE7-5FEC-595D-CA37-67142B86F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75">
              <a:extLst>
                <a:ext uri="{FF2B5EF4-FFF2-40B4-BE49-F238E27FC236}">
                  <a16:creationId xmlns:a16="http://schemas.microsoft.com/office/drawing/2014/main" id="{D3B04E56-F054-370F-6549-BC57155E4E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20">
            <a:extLst>
              <a:ext uri="{FF2B5EF4-FFF2-40B4-BE49-F238E27FC236}">
                <a16:creationId xmlns:a16="http://schemas.microsoft.com/office/drawing/2014/main" id="{EE3A259E-E51F-E604-1A87-F3150335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1871663"/>
            <a:ext cx="414338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6E02327B-45AF-8748-E23C-F56657493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14" y="1870916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2A3947E7-8F26-645D-53F6-1583AD819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338" y="187092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9C02B90B-06B3-7D20-6090-EF46D579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179" y="187092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310A6098-1F7B-AD1D-FD06-12075DF6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2497" y="187092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4BB0F6F0-0369-0246-BFAD-AFF2BA5F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656" y="187091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E26856A0-13F2-9643-125F-E1E20CDA2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649" y="187091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45EDED23-18DA-F01C-AAEE-A25D9248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076" y="187091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3B8C9EC3-7C1B-C90E-0F3C-84FDC1480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503" y="1870915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CCDC60E4-CBC4-B811-6FAD-98C454C6C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062" y="187091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98ED5500-82B4-52A4-04B3-EACD80DED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638" y="1870913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4">
            <a:extLst>
              <a:ext uri="{FF2B5EF4-FFF2-40B4-BE49-F238E27FC236}">
                <a16:creationId xmlns:a16="http://schemas.microsoft.com/office/drawing/2014/main" id="{E02AAC85-4BD7-1B9F-C3F0-BF56D81B596B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828800"/>
            <a:ext cx="609600" cy="4876800"/>
            <a:chOff x="480" y="1152"/>
            <a:chExt cx="384" cy="3072"/>
          </a:xfrm>
        </p:grpSpPr>
        <p:sp>
          <p:nvSpPr>
            <p:cNvPr id="4221" name="Line 5">
              <a:extLst>
                <a:ext uri="{FF2B5EF4-FFF2-40B4-BE49-F238E27FC236}">
                  <a16:creationId xmlns:a16="http://schemas.microsoft.com/office/drawing/2014/main" id="{55A9B0FE-AE2C-1A26-EB9E-30C5E199F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2" name="Rectangle 6">
              <a:extLst>
                <a:ext uri="{FF2B5EF4-FFF2-40B4-BE49-F238E27FC236}">
                  <a16:creationId xmlns:a16="http://schemas.microsoft.com/office/drawing/2014/main" id="{A63BBB56-0098-C136-80A8-3337BBD79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23" name="Line 7">
              <a:extLst>
                <a:ext uri="{FF2B5EF4-FFF2-40B4-BE49-F238E27FC236}">
                  <a16:creationId xmlns:a16="http://schemas.microsoft.com/office/drawing/2014/main" id="{FCB953FC-91B4-E8ED-EDC2-D6E37A9EB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4" name="Line 8">
              <a:extLst>
                <a:ext uri="{FF2B5EF4-FFF2-40B4-BE49-F238E27FC236}">
                  <a16:creationId xmlns:a16="http://schemas.microsoft.com/office/drawing/2014/main" id="{3D791CAE-A122-DE01-01F0-F75EBB483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5" name="Line 9">
              <a:extLst>
                <a:ext uri="{FF2B5EF4-FFF2-40B4-BE49-F238E27FC236}">
                  <a16:creationId xmlns:a16="http://schemas.microsoft.com/office/drawing/2014/main" id="{2A47949E-C5ED-852B-570F-222AFC705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6" name="Line 10">
              <a:extLst>
                <a:ext uri="{FF2B5EF4-FFF2-40B4-BE49-F238E27FC236}">
                  <a16:creationId xmlns:a16="http://schemas.microsoft.com/office/drawing/2014/main" id="{D6EE1D92-767E-E06F-1B7F-BEA5DAABF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7" name="Line 11">
              <a:extLst>
                <a:ext uri="{FF2B5EF4-FFF2-40B4-BE49-F238E27FC236}">
                  <a16:creationId xmlns:a16="http://schemas.microsoft.com/office/drawing/2014/main" id="{EBCD1835-1188-0DED-48DA-8204FD763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8" name="Line 12">
              <a:extLst>
                <a:ext uri="{FF2B5EF4-FFF2-40B4-BE49-F238E27FC236}">
                  <a16:creationId xmlns:a16="http://schemas.microsoft.com/office/drawing/2014/main" id="{B376F810-71ED-0446-83F7-F97ECA16B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9" name="Line 13">
              <a:extLst>
                <a:ext uri="{FF2B5EF4-FFF2-40B4-BE49-F238E27FC236}">
                  <a16:creationId xmlns:a16="http://schemas.microsoft.com/office/drawing/2014/main" id="{3B7BF097-1AE6-2308-3D44-E72322B90E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0" name="Line 14">
              <a:extLst>
                <a:ext uri="{FF2B5EF4-FFF2-40B4-BE49-F238E27FC236}">
                  <a16:creationId xmlns:a16="http://schemas.microsoft.com/office/drawing/2014/main" id="{94FA2DCF-AAD8-39D0-3BE3-85B3B9394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6FEBA59D-BF39-B8E1-BFCD-1649DF128F90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828800"/>
            <a:ext cx="609600" cy="4876800"/>
            <a:chOff x="480" y="1152"/>
            <a:chExt cx="384" cy="3072"/>
          </a:xfrm>
        </p:grpSpPr>
        <p:sp>
          <p:nvSpPr>
            <p:cNvPr id="4211" name="Line 16">
              <a:extLst>
                <a:ext uri="{FF2B5EF4-FFF2-40B4-BE49-F238E27FC236}">
                  <a16:creationId xmlns:a16="http://schemas.microsoft.com/office/drawing/2014/main" id="{FAF9895A-2CDD-E8C6-482D-6E229ADA99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2" name="Rectangle 17">
              <a:extLst>
                <a:ext uri="{FF2B5EF4-FFF2-40B4-BE49-F238E27FC236}">
                  <a16:creationId xmlns:a16="http://schemas.microsoft.com/office/drawing/2014/main" id="{BDD6A8FC-C595-3347-2CA6-C1E7E78D4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13" name="Line 18">
              <a:extLst>
                <a:ext uri="{FF2B5EF4-FFF2-40B4-BE49-F238E27FC236}">
                  <a16:creationId xmlns:a16="http://schemas.microsoft.com/office/drawing/2014/main" id="{9EE1F025-EF0B-F941-0383-3C430E8CCD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4" name="Line 19">
              <a:extLst>
                <a:ext uri="{FF2B5EF4-FFF2-40B4-BE49-F238E27FC236}">
                  <a16:creationId xmlns:a16="http://schemas.microsoft.com/office/drawing/2014/main" id="{1607CFFF-F6A0-D33D-5CE2-85CF141A9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5" name="Line 20">
              <a:extLst>
                <a:ext uri="{FF2B5EF4-FFF2-40B4-BE49-F238E27FC236}">
                  <a16:creationId xmlns:a16="http://schemas.microsoft.com/office/drawing/2014/main" id="{11FB2FC5-7AE9-156B-C09B-4F722599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6" name="Line 21">
              <a:extLst>
                <a:ext uri="{FF2B5EF4-FFF2-40B4-BE49-F238E27FC236}">
                  <a16:creationId xmlns:a16="http://schemas.microsoft.com/office/drawing/2014/main" id="{6A7B24DE-4805-295F-8047-313B92132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7" name="Line 22">
              <a:extLst>
                <a:ext uri="{FF2B5EF4-FFF2-40B4-BE49-F238E27FC236}">
                  <a16:creationId xmlns:a16="http://schemas.microsoft.com/office/drawing/2014/main" id="{26127972-87B2-8AD1-F4FE-F43025B2C2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8" name="Line 23">
              <a:extLst>
                <a:ext uri="{FF2B5EF4-FFF2-40B4-BE49-F238E27FC236}">
                  <a16:creationId xmlns:a16="http://schemas.microsoft.com/office/drawing/2014/main" id="{8B7907A1-2195-7F5A-6ADA-027FD8DDC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9" name="Line 24">
              <a:extLst>
                <a:ext uri="{FF2B5EF4-FFF2-40B4-BE49-F238E27FC236}">
                  <a16:creationId xmlns:a16="http://schemas.microsoft.com/office/drawing/2014/main" id="{0B2EA0F0-4DF2-62F5-0A3C-29064E8F1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0" name="Line 25">
              <a:extLst>
                <a:ext uri="{FF2B5EF4-FFF2-40B4-BE49-F238E27FC236}">
                  <a16:creationId xmlns:a16="http://schemas.microsoft.com/office/drawing/2014/main" id="{B65E3803-3BE6-3A0C-900D-F4F0BAE22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0" name="Group 26">
            <a:extLst>
              <a:ext uri="{FF2B5EF4-FFF2-40B4-BE49-F238E27FC236}">
                <a16:creationId xmlns:a16="http://schemas.microsoft.com/office/drawing/2014/main" id="{8D396F74-45EB-111F-3359-C92B60A9E3E4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828800"/>
            <a:ext cx="609600" cy="4876800"/>
            <a:chOff x="480" y="1152"/>
            <a:chExt cx="384" cy="3072"/>
          </a:xfrm>
        </p:grpSpPr>
        <p:sp>
          <p:nvSpPr>
            <p:cNvPr id="4201" name="Line 27">
              <a:extLst>
                <a:ext uri="{FF2B5EF4-FFF2-40B4-BE49-F238E27FC236}">
                  <a16:creationId xmlns:a16="http://schemas.microsoft.com/office/drawing/2014/main" id="{47E88727-A857-D301-627E-E1AC7E5EB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" name="Rectangle 28">
              <a:extLst>
                <a:ext uri="{FF2B5EF4-FFF2-40B4-BE49-F238E27FC236}">
                  <a16:creationId xmlns:a16="http://schemas.microsoft.com/office/drawing/2014/main" id="{788F3A2F-F8F3-547E-7FE7-314E34C7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203" name="Line 29">
              <a:extLst>
                <a:ext uri="{FF2B5EF4-FFF2-40B4-BE49-F238E27FC236}">
                  <a16:creationId xmlns:a16="http://schemas.microsoft.com/office/drawing/2014/main" id="{845B7D43-2EAA-637F-C2F5-6BF47C8D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4" name="Line 30">
              <a:extLst>
                <a:ext uri="{FF2B5EF4-FFF2-40B4-BE49-F238E27FC236}">
                  <a16:creationId xmlns:a16="http://schemas.microsoft.com/office/drawing/2014/main" id="{6418E560-8C0A-1CFB-8FAD-379BA541B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5" name="Line 31">
              <a:extLst>
                <a:ext uri="{FF2B5EF4-FFF2-40B4-BE49-F238E27FC236}">
                  <a16:creationId xmlns:a16="http://schemas.microsoft.com/office/drawing/2014/main" id="{C9EF3BA8-2FFA-D9F5-60B0-EC8BB107D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6" name="Line 32">
              <a:extLst>
                <a:ext uri="{FF2B5EF4-FFF2-40B4-BE49-F238E27FC236}">
                  <a16:creationId xmlns:a16="http://schemas.microsoft.com/office/drawing/2014/main" id="{274C1726-CC2C-28A7-7674-F97135140E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" name="Line 33">
              <a:extLst>
                <a:ext uri="{FF2B5EF4-FFF2-40B4-BE49-F238E27FC236}">
                  <a16:creationId xmlns:a16="http://schemas.microsoft.com/office/drawing/2014/main" id="{8F863731-68C3-8746-300B-9B11B00CE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8" name="Line 34">
              <a:extLst>
                <a:ext uri="{FF2B5EF4-FFF2-40B4-BE49-F238E27FC236}">
                  <a16:creationId xmlns:a16="http://schemas.microsoft.com/office/drawing/2014/main" id="{B9F78A2C-DEAC-63BD-5D83-3A13D404D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" name="Line 35">
              <a:extLst>
                <a:ext uri="{FF2B5EF4-FFF2-40B4-BE49-F238E27FC236}">
                  <a16:creationId xmlns:a16="http://schemas.microsoft.com/office/drawing/2014/main" id="{04D523CA-DA6A-3BC7-F789-3040A966F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0" name="Line 36">
              <a:extLst>
                <a:ext uri="{FF2B5EF4-FFF2-40B4-BE49-F238E27FC236}">
                  <a16:creationId xmlns:a16="http://schemas.microsoft.com/office/drawing/2014/main" id="{C1C11397-0391-EA61-0902-7E2430FC6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1" name="Group 37">
            <a:extLst>
              <a:ext uri="{FF2B5EF4-FFF2-40B4-BE49-F238E27FC236}">
                <a16:creationId xmlns:a16="http://schemas.microsoft.com/office/drawing/2014/main" id="{45D319F7-0605-B373-F702-51C988B105D8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828800"/>
            <a:ext cx="609600" cy="4876800"/>
            <a:chOff x="480" y="1152"/>
            <a:chExt cx="384" cy="3072"/>
          </a:xfrm>
        </p:grpSpPr>
        <p:sp>
          <p:nvSpPr>
            <p:cNvPr id="4191" name="Line 38">
              <a:extLst>
                <a:ext uri="{FF2B5EF4-FFF2-40B4-BE49-F238E27FC236}">
                  <a16:creationId xmlns:a16="http://schemas.microsoft.com/office/drawing/2014/main" id="{75C8D3C0-E055-058C-BBC2-D072E2E94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2" name="Rectangle 39">
              <a:extLst>
                <a:ext uri="{FF2B5EF4-FFF2-40B4-BE49-F238E27FC236}">
                  <a16:creationId xmlns:a16="http://schemas.microsoft.com/office/drawing/2014/main" id="{CF46F39E-891D-5536-EF86-FEEB65F90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93" name="Line 40">
              <a:extLst>
                <a:ext uri="{FF2B5EF4-FFF2-40B4-BE49-F238E27FC236}">
                  <a16:creationId xmlns:a16="http://schemas.microsoft.com/office/drawing/2014/main" id="{F2ED989C-5D0E-7516-A51D-2D3FBCE01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4" name="Line 41">
              <a:extLst>
                <a:ext uri="{FF2B5EF4-FFF2-40B4-BE49-F238E27FC236}">
                  <a16:creationId xmlns:a16="http://schemas.microsoft.com/office/drawing/2014/main" id="{8335B842-EE54-149A-F460-9FD9D4679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5" name="Line 42">
              <a:extLst>
                <a:ext uri="{FF2B5EF4-FFF2-40B4-BE49-F238E27FC236}">
                  <a16:creationId xmlns:a16="http://schemas.microsoft.com/office/drawing/2014/main" id="{501541CC-D2CD-E0B2-18D2-0ED00E51D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6" name="Line 43">
              <a:extLst>
                <a:ext uri="{FF2B5EF4-FFF2-40B4-BE49-F238E27FC236}">
                  <a16:creationId xmlns:a16="http://schemas.microsoft.com/office/drawing/2014/main" id="{2078D6E8-C17E-4D72-6E67-4A3D7FA8D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7" name="Line 44">
              <a:extLst>
                <a:ext uri="{FF2B5EF4-FFF2-40B4-BE49-F238E27FC236}">
                  <a16:creationId xmlns:a16="http://schemas.microsoft.com/office/drawing/2014/main" id="{55874120-4646-6219-982A-EB4162EEEA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8" name="Line 45">
              <a:extLst>
                <a:ext uri="{FF2B5EF4-FFF2-40B4-BE49-F238E27FC236}">
                  <a16:creationId xmlns:a16="http://schemas.microsoft.com/office/drawing/2014/main" id="{85F9EDA1-07E4-1151-3B06-94BDC039F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" name="Line 46">
              <a:extLst>
                <a:ext uri="{FF2B5EF4-FFF2-40B4-BE49-F238E27FC236}">
                  <a16:creationId xmlns:a16="http://schemas.microsoft.com/office/drawing/2014/main" id="{1AB88F57-0EEA-2314-A5E9-722F7D497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" name="Line 47">
              <a:extLst>
                <a:ext uri="{FF2B5EF4-FFF2-40B4-BE49-F238E27FC236}">
                  <a16:creationId xmlns:a16="http://schemas.microsoft.com/office/drawing/2014/main" id="{9F4197CC-5813-FDCB-FF73-3F55F4892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2" name="Group 48">
            <a:extLst>
              <a:ext uri="{FF2B5EF4-FFF2-40B4-BE49-F238E27FC236}">
                <a16:creationId xmlns:a16="http://schemas.microsoft.com/office/drawing/2014/main" id="{55B88C92-9597-2DEC-2BA8-EB26170BAF8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828800"/>
            <a:ext cx="609600" cy="4876800"/>
            <a:chOff x="480" y="1152"/>
            <a:chExt cx="384" cy="3072"/>
          </a:xfrm>
        </p:grpSpPr>
        <p:sp>
          <p:nvSpPr>
            <p:cNvPr id="4181" name="Line 49">
              <a:extLst>
                <a:ext uri="{FF2B5EF4-FFF2-40B4-BE49-F238E27FC236}">
                  <a16:creationId xmlns:a16="http://schemas.microsoft.com/office/drawing/2014/main" id="{759DA2C1-1649-D960-F060-093A01E3C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2" name="Rectangle 50">
              <a:extLst>
                <a:ext uri="{FF2B5EF4-FFF2-40B4-BE49-F238E27FC236}">
                  <a16:creationId xmlns:a16="http://schemas.microsoft.com/office/drawing/2014/main" id="{31B4A738-E480-323A-16EF-75C00E0A7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83" name="Line 51">
              <a:extLst>
                <a:ext uri="{FF2B5EF4-FFF2-40B4-BE49-F238E27FC236}">
                  <a16:creationId xmlns:a16="http://schemas.microsoft.com/office/drawing/2014/main" id="{880A968C-A343-DCFE-8165-B9DF86E4C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4" name="Line 52">
              <a:extLst>
                <a:ext uri="{FF2B5EF4-FFF2-40B4-BE49-F238E27FC236}">
                  <a16:creationId xmlns:a16="http://schemas.microsoft.com/office/drawing/2014/main" id="{AE21AF53-2DF2-3378-AAE2-6A16D5ECA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5" name="Line 53">
              <a:extLst>
                <a:ext uri="{FF2B5EF4-FFF2-40B4-BE49-F238E27FC236}">
                  <a16:creationId xmlns:a16="http://schemas.microsoft.com/office/drawing/2014/main" id="{FAEE255D-6B53-CF22-F849-DE42A2B47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6" name="Line 54">
              <a:extLst>
                <a:ext uri="{FF2B5EF4-FFF2-40B4-BE49-F238E27FC236}">
                  <a16:creationId xmlns:a16="http://schemas.microsoft.com/office/drawing/2014/main" id="{B4970DA4-B536-1076-358B-74EA261C3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7" name="Line 55">
              <a:extLst>
                <a:ext uri="{FF2B5EF4-FFF2-40B4-BE49-F238E27FC236}">
                  <a16:creationId xmlns:a16="http://schemas.microsoft.com/office/drawing/2014/main" id="{2A6F8700-46B0-AB0C-BB55-42A0B1B61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8" name="Line 56">
              <a:extLst>
                <a:ext uri="{FF2B5EF4-FFF2-40B4-BE49-F238E27FC236}">
                  <a16:creationId xmlns:a16="http://schemas.microsoft.com/office/drawing/2014/main" id="{203D211D-BB90-171D-DA92-376C6D14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9" name="Line 57">
              <a:extLst>
                <a:ext uri="{FF2B5EF4-FFF2-40B4-BE49-F238E27FC236}">
                  <a16:creationId xmlns:a16="http://schemas.microsoft.com/office/drawing/2014/main" id="{35AF219F-1B46-0DB7-F550-C40116D16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0" name="Line 58">
              <a:extLst>
                <a:ext uri="{FF2B5EF4-FFF2-40B4-BE49-F238E27FC236}">
                  <a16:creationId xmlns:a16="http://schemas.microsoft.com/office/drawing/2014/main" id="{F1CE442E-64ED-5616-5CAE-811E87D27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3" name="Group 59">
            <a:extLst>
              <a:ext uri="{FF2B5EF4-FFF2-40B4-BE49-F238E27FC236}">
                <a16:creationId xmlns:a16="http://schemas.microsoft.com/office/drawing/2014/main" id="{9A7D12D6-9BA7-266C-E627-27B3E54494A8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828800"/>
            <a:ext cx="609600" cy="4876800"/>
            <a:chOff x="480" y="1152"/>
            <a:chExt cx="384" cy="3072"/>
          </a:xfrm>
        </p:grpSpPr>
        <p:sp>
          <p:nvSpPr>
            <p:cNvPr id="4171" name="Line 60">
              <a:extLst>
                <a:ext uri="{FF2B5EF4-FFF2-40B4-BE49-F238E27FC236}">
                  <a16:creationId xmlns:a16="http://schemas.microsoft.com/office/drawing/2014/main" id="{0BA6F5FD-7649-6BA3-FA82-4BE6D3979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2" name="Rectangle 61">
              <a:extLst>
                <a:ext uri="{FF2B5EF4-FFF2-40B4-BE49-F238E27FC236}">
                  <a16:creationId xmlns:a16="http://schemas.microsoft.com/office/drawing/2014/main" id="{2FA1729D-03BB-8FF2-1AEE-BA774A94B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73" name="Line 62">
              <a:extLst>
                <a:ext uri="{FF2B5EF4-FFF2-40B4-BE49-F238E27FC236}">
                  <a16:creationId xmlns:a16="http://schemas.microsoft.com/office/drawing/2014/main" id="{8654C21F-1F81-E604-F3BA-E3E6AEA14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4" name="Line 63">
              <a:extLst>
                <a:ext uri="{FF2B5EF4-FFF2-40B4-BE49-F238E27FC236}">
                  <a16:creationId xmlns:a16="http://schemas.microsoft.com/office/drawing/2014/main" id="{362C58F7-D772-CCDF-D17C-21A598DE5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5" name="Line 64">
              <a:extLst>
                <a:ext uri="{FF2B5EF4-FFF2-40B4-BE49-F238E27FC236}">
                  <a16:creationId xmlns:a16="http://schemas.microsoft.com/office/drawing/2014/main" id="{4EA56B61-D7DC-448B-AC7D-4B0F39E84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6" name="Line 65">
              <a:extLst>
                <a:ext uri="{FF2B5EF4-FFF2-40B4-BE49-F238E27FC236}">
                  <a16:creationId xmlns:a16="http://schemas.microsoft.com/office/drawing/2014/main" id="{C21A2D2A-8F79-AD05-7A73-4013159AA3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7" name="Line 66">
              <a:extLst>
                <a:ext uri="{FF2B5EF4-FFF2-40B4-BE49-F238E27FC236}">
                  <a16:creationId xmlns:a16="http://schemas.microsoft.com/office/drawing/2014/main" id="{B5092683-6FC3-EF6B-0B4B-0C0CF4C7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8" name="Line 67">
              <a:extLst>
                <a:ext uri="{FF2B5EF4-FFF2-40B4-BE49-F238E27FC236}">
                  <a16:creationId xmlns:a16="http://schemas.microsoft.com/office/drawing/2014/main" id="{E44CB21A-71DD-17E0-A769-36913F931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9" name="Line 68">
              <a:extLst>
                <a:ext uri="{FF2B5EF4-FFF2-40B4-BE49-F238E27FC236}">
                  <a16:creationId xmlns:a16="http://schemas.microsoft.com/office/drawing/2014/main" id="{22892F83-B928-3F49-4CC6-C94EC5AAB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0" name="Line 69">
              <a:extLst>
                <a:ext uri="{FF2B5EF4-FFF2-40B4-BE49-F238E27FC236}">
                  <a16:creationId xmlns:a16="http://schemas.microsoft.com/office/drawing/2014/main" id="{EEDD4F67-25E2-8566-5005-A93867D1D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4" name="Group 70">
            <a:extLst>
              <a:ext uri="{FF2B5EF4-FFF2-40B4-BE49-F238E27FC236}">
                <a16:creationId xmlns:a16="http://schemas.microsoft.com/office/drawing/2014/main" id="{FAB7B1D7-54D0-0C0E-CBBA-E46A3B770DC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828800"/>
            <a:ext cx="609600" cy="4876800"/>
            <a:chOff x="480" y="1152"/>
            <a:chExt cx="384" cy="3072"/>
          </a:xfrm>
        </p:grpSpPr>
        <p:sp>
          <p:nvSpPr>
            <p:cNvPr id="4161" name="Line 71">
              <a:extLst>
                <a:ext uri="{FF2B5EF4-FFF2-40B4-BE49-F238E27FC236}">
                  <a16:creationId xmlns:a16="http://schemas.microsoft.com/office/drawing/2014/main" id="{0F7C9E56-AC1B-FAAD-BAE8-F2F959ACC6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72">
              <a:extLst>
                <a:ext uri="{FF2B5EF4-FFF2-40B4-BE49-F238E27FC236}">
                  <a16:creationId xmlns:a16="http://schemas.microsoft.com/office/drawing/2014/main" id="{2CAF7CCE-ACB5-5FF1-C646-B196AADE4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63" name="Line 73">
              <a:extLst>
                <a:ext uri="{FF2B5EF4-FFF2-40B4-BE49-F238E27FC236}">
                  <a16:creationId xmlns:a16="http://schemas.microsoft.com/office/drawing/2014/main" id="{F147F732-2681-AFE3-1ED6-9A330C58A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4" name="Line 74">
              <a:extLst>
                <a:ext uri="{FF2B5EF4-FFF2-40B4-BE49-F238E27FC236}">
                  <a16:creationId xmlns:a16="http://schemas.microsoft.com/office/drawing/2014/main" id="{4ECCF9FD-DF35-6523-FE5B-3C4CBB4CA7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5" name="Line 75">
              <a:extLst>
                <a:ext uri="{FF2B5EF4-FFF2-40B4-BE49-F238E27FC236}">
                  <a16:creationId xmlns:a16="http://schemas.microsoft.com/office/drawing/2014/main" id="{156E1702-632C-DFFD-F2CF-52A486657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6" name="Line 76">
              <a:extLst>
                <a:ext uri="{FF2B5EF4-FFF2-40B4-BE49-F238E27FC236}">
                  <a16:creationId xmlns:a16="http://schemas.microsoft.com/office/drawing/2014/main" id="{BE1FF644-B9D7-8A3B-86D8-DC8553C6D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7" name="Line 77">
              <a:extLst>
                <a:ext uri="{FF2B5EF4-FFF2-40B4-BE49-F238E27FC236}">
                  <a16:creationId xmlns:a16="http://schemas.microsoft.com/office/drawing/2014/main" id="{8DF0827E-D57F-7723-1246-D72DCDC0C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8" name="Line 78">
              <a:extLst>
                <a:ext uri="{FF2B5EF4-FFF2-40B4-BE49-F238E27FC236}">
                  <a16:creationId xmlns:a16="http://schemas.microsoft.com/office/drawing/2014/main" id="{DF24AC3C-33D8-E56C-47E4-37C6D14F7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9" name="Line 79">
              <a:extLst>
                <a:ext uri="{FF2B5EF4-FFF2-40B4-BE49-F238E27FC236}">
                  <a16:creationId xmlns:a16="http://schemas.microsoft.com/office/drawing/2014/main" id="{653B9271-3E91-98CA-BCF3-4ABC59ED82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70" name="Line 80">
              <a:extLst>
                <a:ext uri="{FF2B5EF4-FFF2-40B4-BE49-F238E27FC236}">
                  <a16:creationId xmlns:a16="http://schemas.microsoft.com/office/drawing/2014/main" id="{DCA49A75-778C-586A-6284-4BCE4AEC2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5" name="Group 81">
            <a:extLst>
              <a:ext uri="{FF2B5EF4-FFF2-40B4-BE49-F238E27FC236}">
                <a16:creationId xmlns:a16="http://schemas.microsoft.com/office/drawing/2014/main" id="{3B8F978C-C8CF-725C-031C-79A2BEE5F54E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828800"/>
            <a:ext cx="609600" cy="4876800"/>
            <a:chOff x="480" y="1152"/>
            <a:chExt cx="384" cy="3072"/>
          </a:xfrm>
        </p:grpSpPr>
        <p:sp>
          <p:nvSpPr>
            <p:cNvPr id="4151" name="Line 82">
              <a:extLst>
                <a:ext uri="{FF2B5EF4-FFF2-40B4-BE49-F238E27FC236}">
                  <a16:creationId xmlns:a16="http://schemas.microsoft.com/office/drawing/2014/main" id="{8EF381C0-CB1B-9B1D-8212-7F59FD4AB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2" name="Rectangle 83">
              <a:extLst>
                <a:ext uri="{FF2B5EF4-FFF2-40B4-BE49-F238E27FC236}">
                  <a16:creationId xmlns:a16="http://schemas.microsoft.com/office/drawing/2014/main" id="{A64A8477-848B-67F8-CA69-DDC2B2214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53" name="Line 84">
              <a:extLst>
                <a:ext uri="{FF2B5EF4-FFF2-40B4-BE49-F238E27FC236}">
                  <a16:creationId xmlns:a16="http://schemas.microsoft.com/office/drawing/2014/main" id="{C1D13121-4A18-6DB5-F6BE-7905D43E9F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85">
              <a:extLst>
                <a:ext uri="{FF2B5EF4-FFF2-40B4-BE49-F238E27FC236}">
                  <a16:creationId xmlns:a16="http://schemas.microsoft.com/office/drawing/2014/main" id="{C0B984D0-205D-738B-26D7-E02602DB7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5" name="Line 86">
              <a:extLst>
                <a:ext uri="{FF2B5EF4-FFF2-40B4-BE49-F238E27FC236}">
                  <a16:creationId xmlns:a16="http://schemas.microsoft.com/office/drawing/2014/main" id="{AC5F42D3-B25B-28BD-218C-2324CEA72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6" name="Line 87">
              <a:extLst>
                <a:ext uri="{FF2B5EF4-FFF2-40B4-BE49-F238E27FC236}">
                  <a16:creationId xmlns:a16="http://schemas.microsoft.com/office/drawing/2014/main" id="{75EC5F36-8C47-5110-DB29-1F04C126F4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7" name="Line 88">
              <a:extLst>
                <a:ext uri="{FF2B5EF4-FFF2-40B4-BE49-F238E27FC236}">
                  <a16:creationId xmlns:a16="http://schemas.microsoft.com/office/drawing/2014/main" id="{EE133BFF-1D48-D534-ADE6-12FEEA9C3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8" name="Line 89">
              <a:extLst>
                <a:ext uri="{FF2B5EF4-FFF2-40B4-BE49-F238E27FC236}">
                  <a16:creationId xmlns:a16="http://schemas.microsoft.com/office/drawing/2014/main" id="{34990F2C-82B6-0028-BEC3-310B75010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9" name="Line 90">
              <a:extLst>
                <a:ext uri="{FF2B5EF4-FFF2-40B4-BE49-F238E27FC236}">
                  <a16:creationId xmlns:a16="http://schemas.microsoft.com/office/drawing/2014/main" id="{7DC7E542-0DCA-03BA-72F4-0F898473FA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0" name="Line 91">
              <a:extLst>
                <a:ext uri="{FF2B5EF4-FFF2-40B4-BE49-F238E27FC236}">
                  <a16:creationId xmlns:a16="http://schemas.microsoft.com/office/drawing/2014/main" id="{50F2E40F-7202-917B-7DA7-3ADFCC8DA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92">
            <a:extLst>
              <a:ext uri="{FF2B5EF4-FFF2-40B4-BE49-F238E27FC236}">
                <a16:creationId xmlns:a16="http://schemas.microsoft.com/office/drawing/2014/main" id="{9FA1D1AF-08ED-56A4-C22D-976BA29669A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828800"/>
            <a:ext cx="609600" cy="4876800"/>
            <a:chOff x="480" y="1152"/>
            <a:chExt cx="384" cy="3072"/>
          </a:xfrm>
        </p:grpSpPr>
        <p:sp>
          <p:nvSpPr>
            <p:cNvPr id="4141" name="Line 93">
              <a:extLst>
                <a:ext uri="{FF2B5EF4-FFF2-40B4-BE49-F238E27FC236}">
                  <a16:creationId xmlns:a16="http://schemas.microsoft.com/office/drawing/2014/main" id="{66F7007D-644A-F72A-D0F4-A38D6D36A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2" name="Rectangle 94">
              <a:extLst>
                <a:ext uri="{FF2B5EF4-FFF2-40B4-BE49-F238E27FC236}">
                  <a16:creationId xmlns:a16="http://schemas.microsoft.com/office/drawing/2014/main" id="{935BF635-5EFB-AA5F-EC15-222A6DD4B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43" name="Line 95">
              <a:extLst>
                <a:ext uri="{FF2B5EF4-FFF2-40B4-BE49-F238E27FC236}">
                  <a16:creationId xmlns:a16="http://schemas.microsoft.com/office/drawing/2014/main" id="{61608A76-BF3A-A817-8CF9-695D783F2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4" name="Line 96">
              <a:extLst>
                <a:ext uri="{FF2B5EF4-FFF2-40B4-BE49-F238E27FC236}">
                  <a16:creationId xmlns:a16="http://schemas.microsoft.com/office/drawing/2014/main" id="{073AB380-7253-C328-86E8-19A226AE53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5" name="Line 97">
              <a:extLst>
                <a:ext uri="{FF2B5EF4-FFF2-40B4-BE49-F238E27FC236}">
                  <a16:creationId xmlns:a16="http://schemas.microsoft.com/office/drawing/2014/main" id="{B2040CAD-B4EA-21E7-DE64-ECFA2E156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6" name="Line 98">
              <a:extLst>
                <a:ext uri="{FF2B5EF4-FFF2-40B4-BE49-F238E27FC236}">
                  <a16:creationId xmlns:a16="http://schemas.microsoft.com/office/drawing/2014/main" id="{58BB9A8E-ED4A-A04F-DF4A-30C9ED635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7" name="Line 99">
              <a:extLst>
                <a:ext uri="{FF2B5EF4-FFF2-40B4-BE49-F238E27FC236}">
                  <a16:creationId xmlns:a16="http://schemas.microsoft.com/office/drawing/2014/main" id="{1D5FC971-E2F9-2EC2-9839-1421C5662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8" name="Line 100">
              <a:extLst>
                <a:ext uri="{FF2B5EF4-FFF2-40B4-BE49-F238E27FC236}">
                  <a16:creationId xmlns:a16="http://schemas.microsoft.com/office/drawing/2014/main" id="{2FD0583E-9D59-81D3-2E24-1614DF85A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9" name="Line 101">
              <a:extLst>
                <a:ext uri="{FF2B5EF4-FFF2-40B4-BE49-F238E27FC236}">
                  <a16:creationId xmlns:a16="http://schemas.microsoft.com/office/drawing/2014/main" id="{3446DA18-598D-09B2-D870-4575C82B0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0" name="Line 102">
              <a:extLst>
                <a:ext uri="{FF2B5EF4-FFF2-40B4-BE49-F238E27FC236}">
                  <a16:creationId xmlns:a16="http://schemas.microsoft.com/office/drawing/2014/main" id="{A2D6C5F6-2A5A-A5B5-B0B3-D284FAFB15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7" name="Group 103">
            <a:extLst>
              <a:ext uri="{FF2B5EF4-FFF2-40B4-BE49-F238E27FC236}">
                <a16:creationId xmlns:a16="http://schemas.microsoft.com/office/drawing/2014/main" id="{DF134F8C-32A3-A0CA-76F3-3A04677F39E8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828800"/>
            <a:ext cx="609600" cy="4876800"/>
            <a:chOff x="480" y="1152"/>
            <a:chExt cx="384" cy="3072"/>
          </a:xfrm>
        </p:grpSpPr>
        <p:sp>
          <p:nvSpPr>
            <p:cNvPr id="4131" name="Line 104">
              <a:extLst>
                <a:ext uri="{FF2B5EF4-FFF2-40B4-BE49-F238E27FC236}">
                  <a16:creationId xmlns:a16="http://schemas.microsoft.com/office/drawing/2014/main" id="{190D34F8-737B-2A74-C829-A46BD74765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Rectangle 105">
              <a:extLst>
                <a:ext uri="{FF2B5EF4-FFF2-40B4-BE49-F238E27FC236}">
                  <a16:creationId xmlns:a16="http://schemas.microsoft.com/office/drawing/2014/main" id="{8F6C180C-E9C2-2399-539F-7D4124E7D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33" name="Line 106">
              <a:extLst>
                <a:ext uri="{FF2B5EF4-FFF2-40B4-BE49-F238E27FC236}">
                  <a16:creationId xmlns:a16="http://schemas.microsoft.com/office/drawing/2014/main" id="{992E9043-8BCA-A54F-CE50-D1E029694F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07">
              <a:extLst>
                <a:ext uri="{FF2B5EF4-FFF2-40B4-BE49-F238E27FC236}">
                  <a16:creationId xmlns:a16="http://schemas.microsoft.com/office/drawing/2014/main" id="{3BC0A37E-38F9-B399-AE8B-17A858090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08">
              <a:extLst>
                <a:ext uri="{FF2B5EF4-FFF2-40B4-BE49-F238E27FC236}">
                  <a16:creationId xmlns:a16="http://schemas.microsoft.com/office/drawing/2014/main" id="{0A3AA8FE-77D0-BAA2-8433-B9AA166909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09">
              <a:extLst>
                <a:ext uri="{FF2B5EF4-FFF2-40B4-BE49-F238E27FC236}">
                  <a16:creationId xmlns:a16="http://schemas.microsoft.com/office/drawing/2014/main" id="{DD77D318-6D11-821D-FC1A-EF69737030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10">
              <a:extLst>
                <a:ext uri="{FF2B5EF4-FFF2-40B4-BE49-F238E27FC236}">
                  <a16:creationId xmlns:a16="http://schemas.microsoft.com/office/drawing/2014/main" id="{13915A7C-F367-07A2-2CBC-37E56299A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11">
              <a:extLst>
                <a:ext uri="{FF2B5EF4-FFF2-40B4-BE49-F238E27FC236}">
                  <a16:creationId xmlns:a16="http://schemas.microsoft.com/office/drawing/2014/main" id="{F90A948B-4EF3-09F5-FD82-31DAD640C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12">
              <a:extLst>
                <a:ext uri="{FF2B5EF4-FFF2-40B4-BE49-F238E27FC236}">
                  <a16:creationId xmlns:a16="http://schemas.microsoft.com/office/drawing/2014/main" id="{4E3D993F-7A2E-C78A-1074-25E6C46C5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13">
              <a:extLst>
                <a:ext uri="{FF2B5EF4-FFF2-40B4-BE49-F238E27FC236}">
                  <a16:creationId xmlns:a16="http://schemas.microsoft.com/office/drawing/2014/main" id="{84128B5D-9B00-D60B-4098-8FA32B461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Rectangle 117">
            <a:extLst>
              <a:ext uri="{FF2B5EF4-FFF2-40B4-BE49-F238E27FC236}">
                <a16:creationId xmlns:a16="http://schemas.microsoft.com/office/drawing/2014/main" id="{2B784D18-462E-5713-D662-F4D0F93CD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4109" name="Group 125">
            <a:extLst>
              <a:ext uri="{FF2B5EF4-FFF2-40B4-BE49-F238E27FC236}">
                <a16:creationId xmlns:a16="http://schemas.microsoft.com/office/drawing/2014/main" id="{7ECD103F-4986-60C8-36C9-6017F20D6AF2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828800"/>
            <a:ext cx="609600" cy="4876800"/>
            <a:chOff x="480" y="1152"/>
            <a:chExt cx="384" cy="3072"/>
          </a:xfrm>
        </p:grpSpPr>
        <p:sp>
          <p:nvSpPr>
            <p:cNvPr id="4121" name="Line 126">
              <a:extLst>
                <a:ext uri="{FF2B5EF4-FFF2-40B4-BE49-F238E27FC236}">
                  <a16:creationId xmlns:a16="http://schemas.microsoft.com/office/drawing/2014/main" id="{223D1233-82A3-5C4B-4DFE-25D340B6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2" name="Rectangle 127">
              <a:extLst>
                <a:ext uri="{FF2B5EF4-FFF2-40B4-BE49-F238E27FC236}">
                  <a16:creationId xmlns:a16="http://schemas.microsoft.com/office/drawing/2014/main" id="{B72D2A7A-A3A4-F113-4A8E-62D77A54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23" name="Line 128">
              <a:extLst>
                <a:ext uri="{FF2B5EF4-FFF2-40B4-BE49-F238E27FC236}">
                  <a16:creationId xmlns:a16="http://schemas.microsoft.com/office/drawing/2014/main" id="{983ACA9C-8DF4-2499-29E5-F4ADE5812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4" name="Line 129">
              <a:extLst>
                <a:ext uri="{FF2B5EF4-FFF2-40B4-BE49-F238E27FC236}">
                  <a16:creationId xmlns:a16="http://schemas.microsoft.com/office/drawing/2014/main" id="{C1F7C5F9-B604-D37A-ADB9-FBB87E07E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Line 130">
              <a:extLst>
                <a:ext uri="{FF2B5EF4-FFF2-40B4-BE49-F238E27FC236}">
                  <a16:creationId xmlns:a16="http://schemas.microsoft.com/office/drawing/2014/main" id="{218FD95B-E169-5547-458F-63A259BB8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6" name="Line 131">
              <a:extLst>
                <a:ext uri="{FF2B5EF4-FFF2-40B4-BE49-F238E27FC236}">
                  <a16:creationId xmlns:a16="http://schemas.microsoft.com/office/drawing/2014/main" id="{65597C3F-C488-F910-7564-BA0250DE2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32">
              <a:extLst>
                <a:ext uri="{FF2B5EF4-FFF2-40B4-BE49-F238E27FC236}">
                  <a16:creationId xmlns:a16="http://schemas.microsoft.com/office/drawing/2014/main" id="{25CCCF02-6E2B-B9DB-A42B-C67201459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33">
              <a:extLst>
                <a:ext uri="{FF2B5EF4-FFF2-40B4-BE49-F238E27FC236}">
                  <a16:creationId xmlns:a16="http://schemas.microsoft.com/office/drawing/2014/main" id="{817229F4-7CD6-B60D-6FAB-4088AA9C4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34">
              <a:extLst>
                <a:ext uri="{FF2B5EF4-FFF2-40B4-BE49-F238E27FC236}">
                  <a16:creationId xmlns:a16="http://schemas.microsoft.com/office/drawing/2014/main" id="{67416E8A-A862-1906-2145-DBF0E7F9D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35">
              <a:extLst>
                <a:ext uri="{FF2B5EF4-FFF2-40B4-BE49-F238E27FC236}">
                  <a16:creationId xmlns:a16="http://schemas.microsoft.com/office/drawing/2014/main" id="{A677A7D5-6479-4FC6-6205-B503A06A9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10" name="Group 136">
            <a:extLst>
              <a:ext uri="{FF2B5EF4-FFF2-40B4-BE49-F238E27FC236}">
                <a16:creationId xmlns:a16="http://schemas.microsoft.com/office/drawing/2014/main" id="{C994399D-3D6C-E3A5-C2AE-67F3137687CE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828800"/>
            <a:ext cx="609600" cy="4876800"/>
            <a:chOff x="480" y="1152"/>
            <a:chExt cx="384" cy="3072"/>
          </a:xfrm>
        </p:grpSpPr>
        <p:sp>
          <p:nvSpPr>
            <p:cNvPr id="4111" name="Line 137">
              <a:extLst>
                <a:ext uri="{FF2B5EF4-FFF2-40B4-BE49-F238E27FC236}">
                  <a16:creationId xmlns:a16="http://schemas.microsoft.com/office/drawing/2014/main" id="{E899DD0C-0434-855A-2245-9A4218E5C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2" name="Rectangle 138">
              <a:extLst>
                <a:ext uri="{FF2B5EF4-FFF2-40B4-BE49-F238E27FC236}">
                  <a16:creationId xmlns:a16="http://schemas.microsoft.com/office/drawing/2014/main" id="{75C21EF5-5361-8B22-12A3-83AC01C8D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113" name="Line 139">
              <a:extLst>
                <a:ext uri="{FF2B5EF4-FFF2-40B4-BE49-F238E27FC236}">
                  <a16:creationId xmlns:a16="http://schemas.microsoft.com/office/drawing/2014/main" id="{ADF16E34-1A92-2FEC-907A-44E7071E9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4" name="Line 140">
              <a:extLst>
                <a:ext uri="{FF2B5EF4-FFF2-40B4-BE49-F238E27FC236}">
                  <a16:creationId xmlns:a16="http://schemas.microsoft.com/office/drawing/2014/main" id="{4B416BDC-8634-C2AB-2CCE-9A465FC30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5" name="Line 141">
              <a:extLst>
                <a:ext uri="{FF2B5EF4-FFF2-40B4-BE49-F238E27FC236}">
                  <a16:creationId xmlns:a16="http://schemas.microsoft.com/office/drawing/2014/main" id="{AFA825D0-A237-403F-61BA-1D9E1F0D79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6" name="Line 142">
              <a:extLst>
                <a:ext uri="{FF2B5EF4-FFF2-40B4-BE49-F238E27FC236}">
                  <a16:creationId xmlns:a16="http://schemas.microsoft.com/office/drawing/2014/main" id="{EABBB031-135F-F10F-B58E-89ADC3D7D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7" name="Line 143">
              <a:extLst>
                <a:ext uri="{FF2B5EF4-FFF2-40B4-BE49-F238E27FC236}">
                  <a16:creationId xmlns:a16="http://schemas.microsoft.com/office/drawing/2014/main" id="{4C943946-B4DB-5FAF-D3B0-1ABA4BF85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8" name="Line 144">
              <a:extLst>
                <a:ext uri="{FF2B5EF4-FFF2-40B4-BE49-F238E27FC236}">
                  <a16:creationId xmlns:a16="http://schemas.microsoft.com/office/drawing/2014/main" id="{FC52A164-6276-0A2B-7721-415F3D876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9" name="Line 145">
              <a:extLst>
                <a:ext uri="{FF2B5EF4-FFF2-40B4-BE49-F238E27FC236}">
                  <a16:creationId xmlns:a16="http://schemas.microsoft.com/office/drawing/2014/main" id="{CBB70230-EC6C-32B6-4B65-A0199C7DC9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0" name="Line 146">
              <a:extLst>
                <a:ext uri="{FF2B5EF4-FFF2-40B4-BE49-F238E27FC236}">
                  <a16:creationId xmlns:a16="http://schemas.microsoft.com/office/drawing/2014/main" id="{054CC827-DEE8-9073-4577-31719A7C5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20">
            <a:extLst>
              <a:ext uri="{FF2B5EF4-FFF2-40B4-BE49-F238E27FC236}">
                <a16:creationId xmlns:a16="http://schemas.microsoft.com/office/drawing/2014/main" id="{D1FE7BDD-F44F-B49A-2AEE-2F5C5535C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736" y="190500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0662B-5504-8607-E9D3-E7C7E71E69D2}"/>
              </a:ext>
            </a:extLst>
          </p:cNvPr>
          <p:cNvSpPr txBox="1"/>
          <p:nvPr/>
        </p:nvSpPr>
        <p:spPr>
          <a:xfrm>
            <a:off x="19553" y="124643"/>
            <a:ext cx="11586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heap ends here in the first column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427C6EA9-68CC-1943-865E-D007EA0F0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854" y="189106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76EF336E-67CA-D7E7-3869-E09DA1079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972" y="188796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05968ADE-B2BA-09B0-2EA6-CE58AEF3A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6256" y="190499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B65357D5-CE4F-903C-39B9-295514D4C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374" y="190499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F90761AB-7723-F662-8AFA-94FD84D8A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4492" y="1900516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6D01185E-EC9C-2CFE-7233-6C61B51AB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610" y="1900516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F8451114-A906-70C9-3717-866D5BEF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728" y="191034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61AFDD60-BEAA-F663-7033-917DA06BF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073" y="191034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3" name="Rectangle 120">
            <a:extLst>
              <a:ext uri="{FF2B5EF4-FFF2-40B4-BE49-F238E27FC236}">
                <a16:creationId xmlns:a16="http://schemas.microsoft.com/office/drawing/2014/main" id="{BBC48C54-72AA-1B82-7B29-D536469C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8096" y="191034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4" name="Rectangle 120">
            <a:extLst>
              <a:ext uri="{FF2B5EF4-FFF2-40B4-BE49-F238E27FC236}">
                <a16:creationId xmlns:a16="http://schemas.microsoft.com/office/drawing/2014/main" id="{E09E571B-1927-DACD-674C-009709BB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479" y="191034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5" name="Rectangle 120">
            <a:extLst>
              <a:ext uri="{FF2B5EF4-FFF2-40B4-BE49-F238E27FC236}">
                <a16:creationId xmlns:a16="http://schemas.microsoft.com/office/drawing/2014/main" id="{54E48117-EA80-3967-0AA5-AA27D12B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200" y="191034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EF3A80-E9B3-F8E1-4845-45B9A327A0C3}"/>
              </a:ext>
            </a:extLst>
          </p:cNvPr>
          <p:cNvCxnSpPr/>
          <p:nvPr/>
        </p:nvCxnSpPr>
        <p:spPr>
          <a:xfrm>
            <a:off x="1485900" y="1687606"/>
            <a:ext cx="3650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450443-DD3F-80F8-C3C1-A505295F350A}"/>
              </a:ext>
            </a:extLst>
          </p:cNvPr>
          <p:cNvSpPr txBox="1"/>
          <p:nvPr/>
        </p:nvSpPr>
        <p:spPr>
          <a:xfrm>
            <a:off x="2659664" y="1176372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first pass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A0DB42-ADA5-E4FF-9749-C2D5B8F38D21}"/>
              </a:ext>
            </a:extLst>
          </p:cNvPr>
          <p:cNvCxnSpPr/>
          <p:nvPr/>
        </p:nvCxnSpPr>
        <p:spPr>
          <a:xfrm>
            <a:off x="5057185" y="1687606"/>
            <a:ext cx="25135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81879D-0D14-BCB7-7238-EF9D8D372115}"/>
              </a:ext>
            </a:extLst>
          </p:cNvPr>
          <p:cNvSpPr txBox="1"/>
          <p:nvPr/>
        </p:nvSpPr>
        <p:spPr>
          <a:xfrm>
            <a:off x="5460051" y="1176372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 pass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840B07-4099-57C0-09E0-B3EB9A5D91C8}"/>
              </a:ext>
            </a:extLst>
          </p:cNvPr>
          <p:cNvCxnSpPr/>
          <p:nvPr/>
        </p:nvCxnSpPr>
        <p:spPr>
          <a:xfrm>
            <a:off x="7508054" y="1687606"/>
            <a:ext cx="6610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75B6ADE0-36E1-8888-24A4-222B8AE9C54C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5245" name="Line 3">
              <a:extLst>
                <a:ext uri="{FF2B5EF4-FFF2-40B4-BE49-F238E27FC236}">
                  <a16:creationId xmlns:a16="http://schemas.microsoft.com/office/drawing/2014/main" id="{D93485CC-C8C3-7C0C-10A8-A0E574650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6" name="Rectangle 4">
              <a:extLst>
                <a:ext uri="{FF2B5EF4-FFF2-40B4-BE49-F238E27FC236}">
                  <a16:creationId xmlns:a16="http://schemas.microsoft.com/office/drawing/2014/main" id="{FFE4FADA-3BB9-A3D0-412F-810E77357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47" name="Line 5">
              <a:extLst>
                <a:ext uri="{FF2B5EF4-FFF2-40B4-BE49-F238E27FC236}">
                  <a16:creationId xmlns:a16="http://schemas.microsoft.com/office/drawing/2014/main" id="{D3BCCE72-B53D-D543-C1D9-ADA29AD64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8" name="Line 6">
              <a:extLst>
                <a:ext uri="{FF2B5EF4-FFF2-40B4-BE49-F238E27FC236}">
                  <a16:creationId xmlns:a16="http://schemas.microsoft.com/office/drawing/2014/main" id="{77277B41-3513-0DA3-3955-5FB08E6D7A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9" name="Line 7">
              <a:extLst>
                <a:ext uri="{FF2B5EF4-FFF2-40B4-BE49-F238E27FC236}">
                  <a16:creationId xmlns:a16="http://schemas.microsoft.com/office/drawing/2014/main" id="{91C77ACD-612A-D554-875E-9825F6268A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0" name="Line 8">
              <a:extLst>
                <a:ext uri="{FF2B5EF4-FFF2-40B4-BE49-F238E27FC236}">
                  <a16:creationId xmlns:a16="http://schemas.microsoft.com/office/drawing/2014/main" id="{51C9F2F5-5E13-CDE7-FAFB-42A781CD2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1" name="Line 9">
              <a:extLst>
                <a:ext uri="{FF2B5EF4-FFF2-40B4-BE49-F238E27FC236}">
                  <a16:creationId xmlns:a16="http://schemas.microsoft.com/office/drawing/2014/main" id="{3B3E421F-28A8-A215-945A-68DF04EF1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2" name="Line 10">
              <a:extLst>
                <a:ext uri="{FF2B5EF4-FFF2-40B4-BE49-F238E27FC236}">
                  <a16:creationId xmlns:a16="http://schemas.microsoft.com/office/drawing/2014/main" id="{D8D96B0E-D6C3-680C-580C-1339001108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3" name="Line 11">
              <a:extLst>
                <a:ext uri="{FF2B5EF4-FFF2-40B4-BE49-F238E27FC236}">
                  <a16:creationId xmlns:a16="http://schemas.microsoft.com/office/drawing/2014/main" id="{E9CC5FC8-B037-8BC8-309F-594FC123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54" name="Line 12">
              <a:extLst>
                <a:ext uri="{FF2B5EF4-FFF2-40B4-BE49-F238E27FC236}">
                  <a16:creationId xmlns:a16="http://schemas.microsoft.com/office/drawing/2014/main" id="{85FACF58-DDE9-14D8-E768-F3C7F1E52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3" name="Group 13">
            <a:extLst>
              <a:ext uri="{FF2B5EF4-FFF2-40B4-BE49-F238E27FC236}">
                <a16:creationId xmlns:a16="http://schemas.microsoft.com/office/drawing/2014/main" id="{B1591049-288D-89CE-0C25-43264D1D4BF9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5235" name="Line 14">
              <a:extLst>
                <a:ext uri="{FF2B5EF4-FFF2-40B4-BE49-F238E27FC236}">
                  <a16:creationId xmlns:a16="http://schemas.microsoft.com/office/drawing/2014/main" id="{0AE2776F-37C1-2ACE-AAAD-FE836AAFC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6" name="Rectangle 15">
              <a:extLst>
                <a:ext uri="{FF2B5EF4-FFF2-40B4-BE49-F238E27FC236}">
                  <a16:creationId xmlns:a16="http://schemas.microsoft.com/office/drawing/2014/main" id="{083653A1-B144-9BA7-70A6-314309813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37" name="Line 16">
              <a:extLst>
                <a:ext uri="{FF2B5EF4-FFF2-40B4-BE49-F238E27FC236}">
                  <a16:creationId xmlns:a16="http://schemas.microsoft.com/office/drawing/2014/main" id="{153E8FF4-D11E-EF51-31CA-24FA9B6838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8" name="Line 17">
              <a:extLst>
                <a:ext uri="{FF2B5EF4-FFF2-40B4-BE49-F238E27FC236}">
                  <a16:creationId xmlns:a16="http://schemas.microsoft.com/office/drawing/2014/main" id="{F1EE3307-5810-FA54-84B9-DCD2C2BA4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9" name="Line 18">
              <a:extLst>
                <a:ext uri="{FF2B5EF4-FFF2-40B4-BE49-F238E27FC236}">
                  <a16:creationId xmlns:a16="http://schemas.microsoft.com/office/drawing/2014/main" id="{FD01BEFD-2045-0AD1-9C82-0B44B2E2A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0" name="Line 19">
              <a:extLst>
                <a:ext uri="{FF2B5EF4-FFF2-40B4-BE49-F238E27FC236}">
                  <a16:creationId xmlns:a16="http://schemas.microsoft.com/office/drawing/2014/main" id="{C0E7C00F-F9A6-01E6-C0E4-B0399EAAC7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1" name="Line 20">
              <a:extLst>
                <a:ext uri="{FF2B5EF4-FFF2-40B4-BE49-F238E27FC236}">
                  <a16:creationId xmlns:a16="http://schemas.microsoft.com/office/drawing/2014/main" id="{5BDFEEF9-E8BA-02C1-A32D-AF2E1EC7B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2" name="Line 21">
              <a:extLst>
                <a:ext uri="{FF2B5EF4-FFF2-40B4-BE49-F238E27FC236}">
                  <a16:creationId xmlns:a16="http://schemas.microsoft.com/office/drawing/2014/main" id="{881B512B-95AD-3AD4-626F-FEDFC6F7F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3" name="Line 22">
              <a:extLst>
                <a:ext uri="{FF2B5EF4-FFF2-40B4-BE49-F238E27FC236}">
                  <a16:creationId xmlns:a16="http://schemas.microsoft.com/office/drawing/2014/main" id="{28637D7C-AC2F-F8F0-F097-B7CD400CC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44" name="Line 23">
              <a:extLst>
                <a:ext uri="{FF2B5EF4-FFF2-40B4-BE49-F238E27FC236}">
                  <a16:creationId xmlns:a16="http://schemas.microsoft.com/office/drawing/2014/main" id="{B32EF113-3537-6D76-F2F7-677C4EAE6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4" name="Group 24">
            <a:extLst>
              <a:ext uri="{FF2B5EF4-FFF2-40B4-BE49-F238E27FC236}">
                <a16:creationId xmlns:a16="http://schemas.microsoft.com/office/drawing/2014/main" id="{A16C70CB-B4F3-158B-7873-957775AFFE1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5225" name="Line 25">
              <a:extLst>
                <a:ext uri="{FF2B5EF4-FFF2-40B4-BE49-F238E27FC236}">
                  <a16:creationId xmlns:a16="http://schemas.microsoft.com/office/drawing/2014/main" id="{7721E72C-DF8C-C8B7-2961-A96AAE979A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6" name="Rectangle 26">
              <a:extLst>
                <a:ext uri="{FF2B5EF4-FFF2-40B4-BE49-F238E27FC236}">
                  <a16:creationId xmlns:a16="http://schemas.microsoft.com/office/drawing/2014/main" id="{837BBBA6-1411-79A7-8F95-272BD3D7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27" name="Line 27">
              <a:extLst>
                <a:ext uri="{FF2B5EF4-FFF2-40B4-BE49-F238E27FC236}">
                  <a16:creationId xmlns:a16="http://schemas.microsoft.com/office/drawing/2014/main" id="{02B9FC45-DBC9-F32C-1DEB-2446B1220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8" name="Line 28">
              <a:extLst>
                <a:ext uri="{FF2B5EF4-FFF2-40B4-BE49-F238E27FC236}">
                  <a16:creationId xmlns:a16="http://schemas.microsoft.com/office/drawing/2014/main" id="{63A9956D-1EC9-DDDE-FE2E-97EDBDFCC3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9" name="Line 29">
              <a:extLst>
                <a:ext uri="{FF2B5EF4-FFF2-40B4-BE49-F238E27FC236}">
                  <a16:creationId xmlns:a16="http://schemas.microsoft.com/office/drawing/2014/main" id="{4C7F9E79-3CCC-A5EF-D078-E358BB648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0" name="Line 30">
              <a:extLst>
                <a:ext uri="{FF2B5EF4-FFF2-40B4-BE49-F238E27FC236}">
                  <a16:creationId xmlns:a16="http://schemas.microsoft.com/office/drawing/2014/main" id="{F470200D-D346-C766-BB74-D9EC058D3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1" name="Line 31">
              <a:extLst>
                <a:ext uri="{FF2B5EF4-FFF2-40B4-BE49-F238E27FC236}">
                  <a16:creationId xmlns:a16="http://schemas.microsoft.com/office/drawing/2014/main" id="{297823E3-12CD-64CA-1B70-18C043C6A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2" name="Line 32">
              <a:extLst>
                <a:ext uri="{FF2B5EF4-FFF2-40B4-BE49-F238E27FC236}">
                  <a16:creationId xmlns:a16="http://schemas.microsoft.com/office/drawing/2014/main" id="{D8CF7E80-EA5C-D4E0-0BBB-D31E19894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3" name="Line 33">
              <a:extLst>
                <a:ext uri="{FF2B5EF4-FFF2-40B4-BE49-F238E27FC236}">
                  <a16:creationId xmlns:a16="http://schemas.microsoft.com/office/drawing/2014/main" id="{2462C5BB-6764-4514-4035-BD5228329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34" name="Line 34">
              <a:extLst>
                <a:ext uri="{FF2B5EF4-FFF2-40B4-BE49-F238E27FC236}">
                  <a16:creationId xmlns:a16="http://schemas.microsoft.com/office/drawing/2014/main" id="{BFDD3B50-7B1B-0C34-BCBB-BA11DBEA5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5" name="Group 35">
            <a:extLst>
              <a:ext uri="{FF2B5EF4-FFF2-40B4-BE49-F238E27FC236}">
                <a16:creationId xmlns:a16="http://schemas.microsoft.com/office/drawing/2014/main" id="{9FEC3CAD-F59F-C3E4-A58F-1CB950AEE28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5215" name="Line 36">
              <a:extLst>
                <a:ext uri="{FF2B5EF4-FFF2-40B4-BE49-F238E27FC236}">
                  <a16:creationId xmlns:a16="http://schemas.microsoft.com/office/drawing/2014/main" id="{25C9FDC5-FD3D-EE10-DE94-24862C3B5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6" name="Rectangle 37">
              <a:extLst>
                <a:ext uri="{FF2B5EF4-FFF2-40B4-BE49-F238E27FC236}">
                  <a16:creationId xmlns:a16="http://schemas.microsoft.com/office/drawing/2014/main" id="{D0EB19C6-EA80-17DD-A499-FE3B8E54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17" name="Line 38">
              <a:extLst>
                <a:ext uri="{FF2B5EF4-FFF2-40B4-BE49-F238E27FC236}">
                  <a16:creationId xmlns:a16="http://schemas.microsoft.com/office/drawing/2014/main" id="{C1FFB4D7-D9D5-6809-90EE-EC8A04EC7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8" name="Line 39">
              <a:extLst>
                <a:ext uri="{FF2B5EF4-FFF2-40B4-BE49-F238E27FC236}">
                  <a16:creationId xmlns:a16="http://schemas.microsoft.com/office/drawing/2014/main" id="{58D7AF5A-2F60-BEEE-3DA6-24627F973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9" name="Line 40">
              <a:extLst>
                <a:ext uri="{FF2B5EF4-FFF2-40B4-BE49-F238E27FC236}">
                  <a16:creationId xmlns:a16="http://schemas.microsoft.com/office/drawing/2014/main" id="{E13610B5-00B9-59B8-3BB5-A5F1F1EA78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0" name="Line 41">
              <a:extLst>
                <a:ext uri="{FF2B5EF4-FFF2-40B4-BE49-F238E27FC236}">
                  <a16:creationId xmlns:a16="http://schemas.microsoft.com/office/drawing/2014/main" id="{9CC46105-A46D-831B-7BDF-D567D4021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1" name="Line 42">
              <a:extLst>
                <a:ext uri="{FF2B5EF4-FFF2-40B4-BE49-F238E27FC236}">
                  <a16:creationId xmlns:a16="http://schemas.microsoft.com/office/drawing/2014/main" id="{8AD31C2D-7C6A-D09F-7888-7541898CC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2" name="Line 43">
              <a:extLst>
                <a:ext uri="{FF2B5EF4-FFF2-40B4-BE49-F238E27FC236}">
                  <a16:creationId xmlns:a16="http://schemas.microsoft.com/office/drawing/2014/main" id="{2FD03789-99BF-0355-3992-D36EF8199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" name="Line 44">
              <a:extLst>
                <a:ext uri="{FF2B5EF4-FFF2-40B4-BE49-F238E27FC236}">
                  <a16:creationId xmlns:a16="http://schemas.microsoft.com/office/drawing/2014/main" id="{B21BA124-1D80-9E8D-64F4-7411251BE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" name="Line 45">
              <a:extLst>
                <a:ext uri="{FF2B5EF4-FFF2-40B4-BE49-F238E27FC236}">
                  <a16:creationId xmlns:a16="http://schemas.microsoft.com/office/drawing/2014/main" id="{8B790315-A3B1-B1E2-5700-AD18677E3A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6" name="Group 46">
            <a:extLst>
              <a:ext uri="{FF2B5EF4-FFF2-40B4-BE49-F238E27FC236}">
                <a16:creationId xmlns:a16="http://schemas.microsoft.com/office/drawing/2014/main" id="{F937C746-2345-126A-E227-971902B51836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5205" name="Line 47">
              <a:extLst>
                <a:ext uri="{FF2B5EF4-FFF2-40B4-BE49-F238E27FC236}">
                  <a16:creationId xmlns:a16="http://schemas.microsoft.com/office/drawing/2014/main" id="{B47482A8-9598-0702-0306-8DF7A3107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6" name="Rectangle 48">
              <a:extLst>
                <a:ext uri="{FF2B5EF4-FFF2-40B4-BE49-F238E27FC236}">
                  <a16:creationId xmlns:a16="http://schemas.microsoft.com/office/drawing/2014/main" id="{FF9C5FED-BC47-92B3-2E85-8AEA8697D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207" name="Line 49">
              <a:extLst>
                <a:ext uri="{FF2B5EF4-FFF2-40B4-BE49-F238E27FC236}">
                  <a16:creationId xmlns:a16="http://schemas.microsoft.com/office/drawing/2014/main" id="{E1C3F2E3-0D49-AF80-051C-0439A57F5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8" name="Line 50">
              <a:extLst>
                <a:ext uri="{FF2B5EF4-FFF2-40B4-BE49-F238E27FC236}">
                  <a16:creationId xmlns:a16="http://schemas.microsoft.com/office/drawing/2014/main" id="{47EF86F7-210C-2C05-C71A-DC978D261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9" name="Line 51">
              <a:extLst>
                <a:ext uri="{FF2B5EF4-FFF2-40B4-BE49-F238E27FC236}">
                  <a16:creationId xmlns:a16="http://schemas.microsoft.com/office/drawing/2014/main" id="{6B6ECEEC-FCDF-33BC-94F0-F84BEC289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0" name="Line 52">
              <a:extLst>
                <a:ext uri="{FF2B5EF4-FFF2-40B4-BE49-F238E27FC236}">
                  <a16:creationId xmlns:a16="http://schemas.microsoft.com/office/drawing/2014/main" id="{B8B3C09B-12C7-635E-4A2B-D35423F6B7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1" name="Line 53">
              <a:extLst>
                <a:ext uri="{FF2B5EF4-FFF2-40B4-BE49-F238E27FC236}">
                  <a16:creationId xmlns:a16="http://schemas.microsoft.com/office/drawing/2014/main" id="{19C4FDC8-C38B-60F9-780F-F326B33EF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2" name="Line 54">
              <a:extLst>
                <a:ext uri="{FF2B5EF4-FFF2-40B4-BE49-F238E27FC236}">
                  <a16:creationId xmlns:a16="http://schemas.microsoft.com/office/drawing/2014/main" id="{36B4BDFC-A8AC-D05E-01AA-09B006C67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3" name="Line 55">
              <a:extLst>
                <a:ext uri="{FF2B5EF4-FFF2-40B4-BE49-F238E27FC236}">
                  <a16:creationId xmlns:a16="http://schemas.microsoft.com/office/drawing/2014/main" id="{E469E23A-DBDF-4469-568A-979B7761D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14" name="Line 56">
              <a:extLst>
                <a:ext uri="{FF2B5EF4-FFF2-40B4-BE49-F238E27FC236}">
                  <a16:creationId xmlns:a16="http://schemas.microsoft.com/office/drawing/2014/main" id="{C610E529-5CCC-BB27-2EC3-51152534F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7" name="Group 57">
            <a:extLst>
              <a:ext uri="{FF2B5EF4-FFF2-40B4-BE49-F238E27FC236}">
                <a16:creationId xmlns:a16="http://schemas.microsoft.com/office/drawing/2014/main" id="{19C7EF48-8C20-70D4-309C-33CFCEB9373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195" name="Line 58">
              <a:extLst>
                <a:ext uri="{FF2B5EF4-FFF2-40B4-BE49-F238E27FC236}">
                  <a16:creationId xmlns:a16="http://schemas.microsoft.com/office/drawing/2014/main" id="{CC9E2B79-0B20-10CD-AFC6-31BAADE2B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6" name="Rectangle 59">
              <a:extLst>
                <a:ext uri="{FF2B5EF4-FFF2-40B4-BE49-F238E27FC236}">
                  <a16:creationId xmlns:a16="http://schemas.microsoft.com/office/drawing/2014/main" id="{3756B833-7B45-5B27-E3ED-B22B367DD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97" name="Line 60">
              <a:extLst>
                <a:ext uri="{FF2B5EF4-FFF2-40B4-BE49-F238E27FC236}">
                  <a16:creationId xmlns:a16="http://schemas.microsoft.com/office/drawing/2014/main" id="{84329540-7F62-69CF-939A-12BDEB7EE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8" name="Line 61">
              <a:extLst>
                <a:ext uri="{FF2B5EF4-FFF2-40B4-BE49-F238E27FC236}">
                  <a16:creationId xmlns:a16="http://schemas.microsoft.com/office/drawing/2014/main" id="{FEDE9616-79B0-1BB4-E39F-1B1E3146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9" name="Line 62">
              <a:extLst>
                <a:ext uri="{FF2B5EF4-FFF2-40B4-BE49-F238E27FC236}">
                  <a16:creationId xmlns:a16="http://schemas.microsoft.com/office/drawing/2014/main" id="{8E0DEC9C-97BA-2023-2FF8-34B435F8B2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0" name="Line 63">
              <a:extLst>
                <a:ext uri="{FF2B5EF4-FFF2-40B4-BE49-F238E27FC236}">
                  <a16:creationId xmlns:a16="http://schemas.microsoft.com/office/drawing/2014/main" id="{195888D2-1286-0246-2CAC-E31F11A05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1" name="Line 64">
              <a:extLst>
                <a:ext uri="{FF2B5EF4-FFF2-40B4-BE49-F238E27FC236}">
                  <a16:creationId xmlns:a16="http://schemas.microsoft.com/office/drawing/2014/main" id="{399A0D6A-3DFE-7E66-69A0-6A1B0BEBA7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2" name="Line 65">
              <a:extLst>
                <a:ext uri="{FF2B5EF4-FFF2-40B4-BE49-F238E27FC236}">
                  <a16:creationId xmlns:a16="http://schemas.microsoft.com/office/drawing/2014/main" id="{C36831AC-CBFC-9322-01BE-B8A11097B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3" name="Line 66">
              <a:extLst>
                <a:ext uri="{FF2B5EF4-FFF2-40B4-BE49-F238E27FC236}">
                  <a16:creationId xmlns:a16="http://schemas.microsoft.com/office/drawing/2014/main" id="{3CF9580E-CA91-8D5D-CE31-7CD3F8EEB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04" name="Line 67">
              <a:extLst>
                <a:ext uri="{FF2B5EF4-FFF2-40B4-BE49-F238E27FC236}">
                  <a16:creationId xmlns:a16="http://schemas.microsoft.com/office/drawing/2014/main" id="{9B6A9D58-0731-C19D-E138-C23776485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8" name="Group 68">
            <a:extLst>
              <a:ext uri="{FF2B5EF4-FFF2-40B4-BE49-F238E27FC236}">
                <a16:creationId xmlns:a16="http://schemas.microsoft.com/office/drawing/2014/main" id="{12C926E0-76C8-AACF-3795-036E7CDB3BB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5185" name="Line 69">
              <a:extLst>
                <a:ext uri="{FF2B5EF4-FFF2-40B4-BE49-F238E27FC236}">
                  <a16:creationId xmlns:a16="http://schemas.microsoft.com/office/drawing/2014/main" id="{CD2277A4-ACD8-C042-184C-FFC67EC51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6" name="Rectangle 70">
              <a:extLst>
                <a:ext uri="{FF2B5EF4-FFF2-40B4-BE49-F238E27FC236}">
                  <a16:creationId xmlns:a16="http://schemas.microsoft.com/office/drawing/2014/main" id="{600DC8FC-AAB6-93F2-4891-823C8BBCB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87" name="Line 71">
              <a:extLst>
                <a:ext uri="{FF2B5EF4-FFF2-40B4-BE49-F238E27FC236}">
                  <a16:creationId xmlns:a16="http://schemas.microsoft.com/office/drawing/2014/main" id="{7B255F1E-92A7-D737-DE52-A17AEBD74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8" name="Line 72">
              <a:extLst>
                <a:ext uri="{FF2B5EF4-FFF2-40B4-BE49-F238E27FC236}">
                  <a16:creationId xmlns:a16="http://schemas.microsoft.com/office/drawing/2014/main" id="{5F39E0F0-4C79-3345-C928-B9135623F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9" name="Line 73">
              <a:extLst>
                <a:ext uri="{FF2B5EF4-FFF2-40B4-BE49-F238E27FC236}">
                  <a16:creationId xmlns:a16="http://schemas.microsoft.com/office/drawing/2014/main" id="{83FC2E73-491B-DBF7-A364-5ECCB3F88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0" name="Line 74">
              <a:extLst>
                <a:ext uri="{FF2B5EF4-FFF2-40B4-BE49-F238E27FC236}">
                  <a16:creationId xmlns:a16="http://schemas.microsoft.com/office/drawing/2014/main" id="{50E43B28-FD72-74D4-613C-54E0165E9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1" name="Line 75">
              <a:extLst>
                <a:ext uri="{FF2B5EF4-FFF2-40B4-BE49-F238E27FC236}">
                  <a16:creationId xmlns:a16="http://schemas.microsoft.com/office/drawing/2014/main" id="{EE95497B-3F00-137E-37FD-B6D0804E08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2" name="Line 76">
              <a:extLst>
                <a:ext uri="{FF2B5EF4-FFF2-40B4-BE49-F238E27FC236}">
                  <a16:creationId xmlns:a16="http://schemas.microsoft.com/office/drawing/2014/main" id="{C2C686E4-77A1-2F34-05C4-ACE2098B3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3" name="Line 77">
              <a:extLst>
                <a:ext uri="{FF2B5EF4-FFF2-40B4-BE49-F238E27FC236}">
                  <a16:creationId xmlns:a16="http://schemas.microsoft.com/office/drawing/2014/main" id="{6457BD6F-E839-776D-87A9-65FDDD14E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94" name="Line 78">
              <a:extLst>
                <a:ext uri="{FF2B5EF4-FFF2-40B4-BE49-F238E27FC236}">
                  <a16:creationId xmlns:a16="http://schemas.microsoft.com/office/drawing/2014/main" id="{7DCBC4DC-F375-B00B-242A-20D9E80C09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9" name="Group 79">
            <a:extLst>
              <a:ext uri="{FF2B5EF4-FFF2-40B4-BE49-F238E27FC236}">
                <a16:creationId xmlns:a16="http://schemas.microsoft.com/office/drawing/2014/main" id="{14EAD3D4-3628-4C02-44BD-B1A499DF321F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5175" name="Line 80">
              <a:extLst>
                <a:ext uri="{FF2B5EF4-FFF2-40B4-BE49-F238E27FC236}">
                  <a16:creationId xmlns:a16="http://schemas.microsoft.com/office/drawing/2014/main" id="{7574CA16-9629-11DE-384C-322D747A3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6" name="Rectangle 81">
              <a:extLst>
                <a:ext uri="{FF2B5EF4-FFF2-40B4-BE49-F238E27FC236}">
                  <a16:creationId xmlns:a16="http://schemas.microsoft.com/office/drawing/2014/main" id="{787A6719-590A-2D38-3F69-D2ED134A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77" name="Line 82">
              <a:extLst>
                <a:ext uri="{FF2B5EF4-FFF2-40B4-BE49-F238E27FC236}">
                  <a16:creationId xmlns:a16="http://schemas.microsoft.com/office/drawing/2014/main" id="{4B93611C-BD70-3814-37BE-D4B6FC37D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8" name="Line 83">
              <a:extLst>
                <a:ext uri="{FF2B5EF4-FFF2-40B4-BE49-F238E27FC236}">
                  <a16:creationId xmlns:a16="http://schemas.microsoft.com/office/drawing/2014/main" id="{63974C2A-1A4F-37AC-D9BC-477D1AA89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9" name="Line 84">
              <a:extLst>
                <a:ext uri="{FF2B5EF4-FFF2-40B4-BE49-F238E27FC236}">
                  <a16:creationId xmlns:a16="http://schemas.microsoft.com/office/drawing/2014/main" id="{E654EE55-1780-4337-0684-21D136CE1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0" name="Line 85">
              <a:extLst>
                <a:ext uri="{FF2B5EF4-FFF2-40B4-BE49-F238E27FC236}">
                  <a16:creationId xmlns:a16="http://schemas.microsoft.com/office/drawing/2014/main" id="{FA76CCA5-4FB3-2905-401B-B192F49DE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1" name="Line 86">
              <a:extLst>
                <a:ext uri="{FF2B5EF4-FFF2-40B4-BE49-F238E27FC236}">
                  <a16:creationId xmlns:a16="http://schemas.microsoft.com/office/drawing/2014/main" id="{5BA245A1-2854-17A0-3E2A-F85FC3784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2" name="Line 87">
              <a:extLst>
                <a:ext uri="{FF2B5EF4-FFF2-40B4-BE49-F238E27FC236}">
                  <a16:creationId xmlns:a16="http://schemas.microsoft.com/office/drawing/2014/main" id="{EBAFD990-8CDF-7353-4DAD-1B97F71300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3" name="Line 88">
              <a:extLst>
                <a:ext uri="{FF2B5EF4-FFF2-40B4-BE49-F238E27FC236}">
                  <a16:creationId xmlns:a16="http://schemas.microsoft.com/office/drawing/2014/main" id="{067EE327-03EE-0F70-7E49-719B7C35F0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84" name="Line 89">
              <a:extLst>
                <a:ext uri="{FF2B5EF4-FFF2-40B4-BE49-F238E27FC236}">
                  <a16:creationId xmlns:a16="http://schemas.microsoft.com/office/drawing/2014/main" id="{E8C637CC-986C-BA1C-84E7-30F581AD8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30" name="Rectangle 115">
            <a:extLst>
              <a:ext uri="{FF2B5EF4-FFF2-40B4-BE49-F238E27FC236}">
                <a16:creationId xmlns:a16="http://schemas.microsoft.com/office/drawing/2014/main" id="{B9CBDEDE-A548-37D1-7FBF-78C1DE374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0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[ 9 ]</a:t>
            </a:r>
          </a:p>
        </p:txBody>
      </p:sp>
      <p:grpSp>
        <p:nvGrpSpPr>
          <p:cNvPr id="5131" name="Group 144">
            <a:extLst>
              <a:ext uri="{FF2B5EF4-FFF2-40B4-BE49-F238E27FC236}">
                <a16:creationId xmlns:a16="http://schemas.microsoft.com/office/drawing/2014/main" id="{5081B58F-3A90-9015-4734-686D87BC518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5165" name="Line 145">
              <a:extLst>
                <a:ext uri="{FF2B5EF4-FFF2-40B4-BE49-F238E27FC236}">
                  <a16:creationId xmlns:a16="http://schemas.microsoft.com/office/drawing/2014/main" id="{A641B81F-2140-F3A3-9C62-5FEF95F23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Rectangle 146">
              <a:extLst>
                <a:ext uri="{FF2B5EF4-FFF2-40B4-BE49-F238E27FC236}">
                  <a16:creationId xmlns:a16="http://schemas.microsoft.com/office/drawing/2014/main" id="{B4020892-3C34-9D1F-C70E-BA178503F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67" name="Line 147">
              <a:extLst>
                <a:ext uri="{FF2B5EF4-FFF2-40B4-BE49-F238E27FC236}">
                  <a16:creationId xmlns:a16="http://schemas.microsoft.com/office/drawing/2014/main" id="{F760837F-B01D-4053-DE08-F6F687125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148">
              <a:extLst>
                <a:ext uri="{FF2B5EF4-FFF2-40B4-BE49-F238E27FC236}">
                  <a16:creationId xmlns:a16="http://schemas.microsoft.com/office/drawing/2014/main" id="{1D1A6BCB-EA0B-8665-FB75-047CB223E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49">
              <a:extLst>
                <a:ext uri="{FF2B5EF4-FFF2-40B4-BE49-F238E27FC236}">
                  <a16:creationId xmlns:a16="http://schemas.microsoft.com/office/drawing/2014/main" id="{A857B7CF-DE9D-84FA-5E1E-03C164DDC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50">
              <a:extLst>
                <a:ext uri="{FF2B5EF4-FFF2-40B4-BE49-F238E27FC236}">
                  <a16:creationId xmlns:a16="http://schemas.microsoft.com/office/drawing/2014/main" id="{8842A93D-AF0C-6FD0-732E-23D048ECD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51">
              <a:extLst>
                <a:ext uri="{FF2B5EF4-FFF2-40B4-BE49-F238E27FC236}">
                  <a16:creationId xmlns:a16="http://schemas.microsoft.com/office/drawing/2014/main" id="{EA389E7B-1D45-5FE6-D535-9A2CA7CF0F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52">
              <a:extLst>
                <a:ext uri="{FF2B5EF4-FFF2-40B4-BE49-F238E27FC236}">
                  <a16:creationId xmlns:a16="http://schemas.microsoft.com/office/drawing/2014/main" id="{097DF54A-464B-D82D-8D7D-8A991454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3" name="Line 153">
              <a:extLst>
                <a:ext uri="{FF2B5EF4-FFF2-40B4-BE49-F238E27FC236}">
                  <a16:creationId xmlns:a16="http://schemas.microsoft.com/office/drawing/2014/main" id="{CA721392-1B09-CE52-BBEF-3EE3CC0F0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4" name="Line 154">
              <a:extLst>
                <a:ext uri="{FF2B5EF4-FFF2-40B4-BE49-F238E27FC236}">
                  <a16:creationId xmlns:a16="http://schemas.microsoft.com/office/drawing/2014/main" id="{E2CECB47-48F0-DE10-EAB4-561FE098B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2" name="Group 156">
            <a:extLst>
              <a:ext uri="{FF2B5EF4-FFF2-40B4-BE49-F238E27FC236}">
                <a16:creationId xmlns:a16="http://schemas.microsoft.com/office/drawing/2014/main" id="{8B914ED5-9C1A-25EB-430B-A0C841ECF77F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5155" name="Line 157">
              <a:extLst>
                <a:ext uri="{FF2B5EF4-FFF2-40B4-BE49-F238E27FC236}">
                  <a16:creationId xmlns:a16="http://schemas.microsoft.com/office/drawing/2014/main" id="{B531EA73-CE59-748F-7EE2-1F0B4819C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Rectangle 158">
              <a:extLst>
                <a:ext uri="{FF2B5EF4-FFF2-40B4-BE49-F238E27FC236}">
                  <a16:creationId xmlns:a16="http://schemas.microsoft.com/office/drawing/2014/main" id="{0A057A78-868B-F8F5-35CF-540B4B199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57" name="Line 159">
              <a:extLst>
                <a:ext uri="{FF2B5EF4-FFF2-40B4-BE49-F238E27FC236}">
                  <a16:creationId xmlns:a16="http://schemas.microsoft.com/office/drawing/2014/main" id="{6EC50788-A09F-9F06-7313-B42B0474D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8" name="Line 160">
              <a:extLst>
                <a:ext uri="{FF2B5EF4-FFF2-40B4-BE49-F238E27FC236}">
                  <a16:creationId xmlns:a16="http://schemas.microsoft.com/office/drawing/2014/main" id="{CAF81E03-D622-A9C8-8F73-88E0D5489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9" name="Line 161">
              <a:extLst>
                <a:ext uri="{FF2B5EF4-FFF2-40B4-BE49-F238E27FC236}">
                  <a16:creationId xmlns:a16="http://schemas.microsoft.com/office/drawing/2014/main" id="{B17779AB-CEBA-ED65-E451-A4AC30440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0" name="Line 162">
              <a:extLst>
                <a:ext uri="{FF2B5EF4-FFF2-40B4-BE49-F238E27FC236}">
                  <a16:creationId xmlns:a16="http://schemas.microsoft.com/office/drawing/2014/main" id="{52E2D4B9-7A25-F970-DB40-FD2761B7F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163">
              <a:extLst>
                <a:ext uri="{FF2B5EF4-FFF2-40B4-BE49-F238E27FC236}">
                  <a16:creationId xmlns:a16="http://schemas.microsoft.com/office/drawing/2014/main" id="{225F82C8-8D17-5580-5310-901E48F95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164">
              <a:extLst>
                <a:ext uri="{FF2B5EF4-FFF2-40B4-BE49-F238E27FC236}">
                  <a16:creationId xmlns:a16="http://schemas.microsoft.com/office/drawing/2014/main" id="{02144056-C80F-67CC-9516-EB2B0465F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165">
              <a:extLst>
                <a:ext uri="{FF2B5EF4-FFF2-40B4-BE49-F238E27FC236}">
                  <a16:creationId xmlns:a16="http://schemas.microsoft.com/office/drawing/2014/main" id="{B291E59B-CD46-FA21-2E3C-959DDC0CE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166">
              <a:extLst>
                <a:ext uri="{FF2B5EF4-FFF2-40B4-BE49-F238E27FC236}">
                  <a16:creationId xmlns:a16="http://schemas.microsoft.com/office/drawing/2014/main" id="{01983E87-972E-60C3-DCC4-EC13D5CE5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3" name="Group 168">
            <a:extLst>
              <a:ext uri="{FF2B5EF4-FFF2-40B4-BE49-F238E27FC236}">
                <a16:creationId xmlns:a16="http://schemas.microsoft.com/office/drawing/2014/main" id="{DE333163-BC71-0659-9E6B-6A52588BF6B4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5145" name="Line 169">
              <a:extLst>
                <a:ext uri="{FF2B5EF4-FFF2-40B4-BE49-F238E27FC236}">
                  <a16:creationId xmlns:a16="http://schemas.microsoft.com/office/drawing/2014/main" id="{9400BD95-64F5-8F06-FD85-DCC08B2839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170">
              <a:extLst>
                <a:ext uri="{FF2B5EF4-FFF2-40B4-BE49-F238E27FC236}">
                  <a16:creationId xmlns:a16="http://schemas.microsoft.com/office/drawing/2014/main" id="{F820C68E-844A-F711-669D-E2D1ED332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47" name="Line 171">
              <a:extLst>
                <a:ext uri="{FF2B5EF4-FFF2-40B4-BE49-F238E27FC236}">
                  <a16:creationId xmlns:a16="http://schemas.microsoft.com/office/drawing/2014/main" id="{9FB2952E-3C6F-3134-4731-263D42B3E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172">
              <a:extLst>
                <a:ext uri="{FF2B5EF4-FFF2-40B4-BE49-F238E27FC236}">
                  <a16:creationId xmlns:a16="http://schemas.microsoft.com/office/drawing/2014/main" id="{6430F4C9-D363-F0AF-F145-A101A63C8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Line 173">
              <a:extLst>
                <a:ext uri="{FF2B5EF4-FFF2-40B4-BE49-F238E27FC236}">
                  <a16:creationId xmlns:a16="http://schemas.microsoft.com/office/drawing/2014/main" id="{A0982E5D-EB6B-5A35-D1A2-F4E963E52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Line 174">
              <a:extLst>
                <a:ext uri="{FF2B5EF4-FFF2-40B4-BE49-F238E27FC236}">
                  <a16:creationId xmlns:a16="http://schemas.microsoft.com/office/drawing/2014/main" id="{F22D13F3-0D51-D9E8-26A9-42162DA36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Line 175">
              <a:extLst>
                <a:ext uri="{FF2B5EF4-FFF2-40B4-BE49-F238E27FC236}">
                  <a16:creationId xmlns:a16="http://schemas.microsoft.com/office/drawing/2014/main" id="{0E298179-7469-F180-E739-654B35AAC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Line 176">
              <a:extLst>
                <a:ext uri="{FF2B5EF4-FFF2-40B4-BE49-F238E27FC236}">
                  <a16:creationId xmlns:a16="http://schemas.microsoft.com/office/drawing/2014/main" id="{990909D8-9E74-2635-D54C-6C46950FD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3" name="Line 177">
              <a:extLst>
                <a:ext uri="{FF2B5EF4-FFF2-40B4-BE49-F238E27FC236}">
                  <a16:creationId xmlns:a16="http://schemas.microsoft.com/office/drawing/2014/main" id="{D03C39E5-F49A-8D19-8F99-9CD6C94A9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4" name="Line 178">
              <a:extLst>
                <a:ext uri="{FF2B5EF4-FFF2-40B4-BE49-F238E27FC236}">
                  <a16:creationId xmlns:a16="http://schemas.microsoft.com/office/drawing/2014/main" id="{6C0FA7F7-33D7-F0AC-1217-53D243584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34" name="Group 65">
            <a:extLst>
              <a:ext uri="{FF2B5EF4-FFF2-40B4-BE49-F238E27FC236}">
                <a16:creationId xmlns:a16="http://schemas.microsoft.com/office/drawing/2014/main" id="{95E21BF2-EC0F-204B-45BF-A27FBC120B21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5135" name="Line 66">
              <a:extLst>
                <a:ext uri="{FF2B5EF4-FFF2-40B4-BE49-F238E27FC236}">
                  <a16:creationId xmlns:a16="http://schemas.microsoft.com/office/drawing/2014/main" id="{7930B0B8-47DF-1B40-1C74-8B756BEE42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Rectangle 67">
              <a:extLst>
                <a:ext uri="{FF2B5EF4-FFF2-40B4-BE49-F238E27FC236}">
                  <a16:creationId xmlns:a16="http://schemas.microsoft.com/office/drawing/2014/main" id="{F67D972B-508F-7376-6E6D-4FB40AE75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137" name="Line 68">
              <a:extLst>
                <a:ext uri="{FF2B5EF4-FFF2-40B4-BE49-F238E27FC236}">
                  <a16:creationId xmlns:a16="http://schemas.microsoft.com/office/drawing/2014/main" id="{C3363EBE-11CA-9A8C-B3E2-26206F6A1A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69">
              <a:extLst>
                <a:ext uri="{FF2B5EF4-FFF2-40B4-BE49-F238E27FC236}">
                  <a16:creationId xmlns:a16="http://schemas.microsoft.com/office/drawing/2014/main" id="{A64E8D9E-834A-6B6E-7BC0-522B4F247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70">
              <a:extLst>
                <a:ext uri="{FF2B5EF4-FFF2-40B4-BE49-F238E27FC236}">
                  <a16:creationId xmlns:a16="http://schemas.microsoft.com/office/drawing/2014/main" id="{1E02B646-085C-9F60-4CE1-E07EF4171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71">
              <a:extLst>
                <a:ext uri="{FF2B5EF4-FFF2-40B4-BE49-F238E27FC236}">
                  <a16:creationId xmlns:a16="http://schemas.microsoft.com/office/drawing/2014/main" id="{6C51831A-0FCD-A338-618C-A99C0AEE40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72">
              <a:extLst>
                <a:ext uri="{FF2B5EF4-FFF2-40B4-BE49-F238E27FC236}">
                  <a16:creationId xmlns:a16="http://schemas.microsoft.com/office/drawing/2014/main" id="{78F7E2C6-36C1-A651-DE5A-0EC2F9A61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73">
              <a:extLst>
                <a:ext uri="{FF2B5EF4-FFF2-40B4-BE49-F238E27FC236}">
                  <a16:creationId xmlns:a16="http://schemas.microsoft.com/office/drawing/2014/main" id="{DC831F07-3E99-E6F5-5C0D-17E9F679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74">
              <a:extLst>
                <a:ext uri="{FF2B5EF4-FFF2-40B4-BE49-F238E27FC236}">
                  <a16:creationId xmlns:a16="http://schemas.microsoft.com/office/drawing/2014/main" id="{F013859A-6F4E-3325-F10D-384488F6C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75">
              <a:extLst>
                <a:ext uri="{FF2B5EF4-FFF2-40B4-BE49-F238E27FC236}">
                  <a16:creationId xmlns:a16="http://schemas.microsoft.com/office/drawing/2014/main" id="{5659554B-258B-CB8A-D4CD-CCD925204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Rectangle 120">
            <a:extLst>
              <a:ext uri="{FF2B5EF4-FFF2-40B4-BE49-F238E27FC236}">
                <a16:creationId xmlns:a16="http://schemas.microsoft.com/office/drawing/2014/main" id="{3ACF0339-2D91-8C70-E3E9-D1BEF3129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54" y="181087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3" name="Rectangle 120">
            <a:extLst>
              <a:ext uri="{FF2B5EF4-FFF2-40B4-BE49-F238E27FC236}">
                <a16:creationId xmlns:a16="http://schemas.microsoft.com/office/drawing/2014/main" id="{D261BA6E-A8F5-3E27-8377-833FD2355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833" y="181087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4" name="Rectangle 120">
            <a:extLst>
              <a:ext uri="{FF2B5EF4-FFF2-40B4-BE49-F238E27FC236}">
                <a16:creationId xmlns:a16="http://schemas.microsoft.com/office/drawing/2014/main" id="{2632AE39-2452-89BE-2535-07FF892C6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7261" y="181087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5" name="Rectangle 120">
            <a:extLst>
              <a:ext uri="{FF2B5EF4-FFF2-40B4-BE49-F238E27FC236}">
                <a16:creationId xmlns:a16="http://schemas.microsoft.com/office/drawing/2014/main" id="{00A2B195-7935-3E6F-1F18-AE04A8B42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1814" y="1810870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6" name="Rectangle 120">
            <a:extLst>
              <a:ext uri="{FF2B5EF4-FFF2-40B4-BE49-F238E27FC236}">
                <a16:creationId xmlns:a16="http://schemas.microsoft.com/office/drawing/2014/main" id="{83501B5B-14EF-35EF-1F4E-DF0021095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869" y="1810869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7" name="Rectangle 120">
            <a:extLst>
              <a:ext uri="{FF2B5EF4-FFF2-40B4-BE49-F238E27FC236}">
                <a16:creationId xmlns:a16="http://schemas.microsoft.com/office/drawing/2014/main" id="{FB489064-4E7F-10F6-370D-5A23C132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21" y="1810868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8" name="Rectangle 120">
            <a:extLst>
              <a:ext uri="{FF2B5EF4-FFF2-40B4-BE49-F238E27FC236}">
                <a16:creationId xmlns:a16="http://schemas.microsoft.com/office/drawing/2014/main" id="{8AC9E66D-57F8-8A4C-C449-FDCD5F6D0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776" y="1810867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9" name="Rectangle 120">
            <a:extLst>
              <a:ext uri="{FF2B5EF4-FFF2-40B4-BE49-F238E27FC236}">
                <a16:creationId xmlns:a16="http://schemas.microsoft.com/office/drawing/2014/main" id="{18227FAB-EA25-2569-EA7C-F3CC3BE6A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831" y="1810866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0" name="Rectangle 120">
            <a:extLst>
              <a:ext uri="{FF2B5EF4-FFF2-40B4-BE49-F238E27FC236}">
                <a16:creationId xmlns:a16="http://schemas.microsoft.com/office/drawing/2014/main" id="{8E2A2131-3570-DC7B-1C31-A0BF48D48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983" y="1810865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1" name="Rectangle 120">
            <a:extLst>
              <a:ext uri="{FF2B5EF4-FFF2-40B4-BE49-F238E27FC236}">
                <a16:creationId xmlns:a16="http://schemas.microsoft.com/office/drawing/2014/main" id="{784A72F7-9532-1BFA-55DB-938B3C0B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641" y="1810864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2" name="Rectangle 120">
            <a:extLst>
              <a:ext uri="{FF2B5EF4-FFF2-40B4-BE49-F238E27FC236}">
                <a16:creationId xmlns:a16="http://schemas.microsoft.com/office/drawing/2014/main" id="{F544FFB7-498E-9344-AFE0-7CD5E35E0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9710" y="1810863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13" name="Rectangle 120">
            <a:extLst>
              <a:ext uri="{FF2B5EF4-FFF2-40B4-BE49-F238E27FC236}">
                <a16:creationId xmlns:a16="http://schemas.microsoft.com/office/drawing/2014/main" id="{A7DC45C7-2957-5D46-7668-A6FFB3CB0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722" y="1810862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602141-E616-6D05-2676-02BADDBF8E3A}"/>
              </a:ext>
            </a:extLst>
          </p:cNvPr>
          <p:cNvCxnSpPr/>
          <p:nvPr/>
        </p:nvCxnSpPr>
        <p:spPr>
          <a:xfrm>
            <a:off x="840441" y="1324535"/>
            <a:ext cx="1210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8FAB72-34E6-3B35-4B31-78888475E117}"/>
              </a:ext>
            </a:extLst>
          </p:cNvPr>
          <p:cNvSpPr txBox="1"/>
          <p:nvPr/>
        </p:nvSpPr>
        <p:spPr>
          <a:xfrm>
            <a:off x="905732" y="927479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third pass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109B5F2-0CF6-170F-558E-A85684D7EFDE}"/>
              </a:ext>
            </a:extLst>
          </p:cNvPr>
          <p:cNvCxnSpPr/>
          <p:nvPr/>
        </p:nvCxnSpPr>
        <p:spPr>
          <a:xfrm>
            <a:off x="1966408" y="1324535"/>
            <a:ext cx="3788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F8871C-D3EE-965B-D2E5-95C93C51B851}"/>
              </a:ext>
            </a:extLst>
          </p:cNvPr>
          <p:cNvSpPr txBox="1"/>
          <p:nvPr/>
        </p:nvSpPr>
        <p:spPr>
          <a:xfrm>
            <a:off x="3175133" y="927479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fourth pass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CCE449-E4D4-B211-A243-8D484E03F586}"/>
              </a:ext>
            </a:extLst>
          </p:cNvPr>
          <p:cNvCxnSpPr/>
          <p:nvPr/>
        </p:nvCxnSpPr>
        <p:spPr>
          <a:xfrm>
            <a:off x="5708276" y="1324535"/>
            <a:ext cx="252132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33D54DC-A658-DAEA-CFE3-47BDC971E484}"/>
              </a:ext>
            </a:extLst>
          </p:cNvPr>
          <p:cNvSpPr txBox="1"/>
          <p:nvPr/>
        </p:nvSpPr>
        <p:spPr>
          <a:xfrm>
            <a:off x="6138582" y="1016758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fifth pass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AAD2A1D-E768-5E52-8F11-3BAB61E34FE6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752600"/>
            <a:ext cx="609600" cy="4876800"/>
            <a:chOff x="480" y="1152"/>
            <a:chExt cx="384" cy="3072"/>
          </a:xfrm>
        </p:grpSpPr>
        <p:sp>
          <p:nvSpPr>
            <p:cNvPr id="3" name="Line 3">
              <a:extLst>
                <a:ext uri="{FF2B5EF4-FFF2-40B4-BE49-F238E27FC236}">
                  <a16:creationId xmlns:a16="http://schemas.microsoft.com/office/drawing/2014/main" id="{124B7AE6-F457-1D91-8AA1-AEEA9C3F34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C7CD205D-FB47-6A7C-7935-792574400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1EA90432-C8A8-4626-BF70-CD29E61EE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3C38A9E-08B5-2208-4106-D98DD298B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53F536D-1B85-B020-2B37-E61F52FCF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FD90557-54E2-EBD6-291B-A2818FD21F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10279DC8-9B8A-E967-F462-2D5939F7F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72039096-D516-E1DD-DE09-1E01B1350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3140E564-B2BE-8F50-402E-9244843B1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FD3D25B8-2CA1-2AC8-29C4-91148E4F39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341E6DA2-6201-941F-162D-F8D5C9F97BFA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1752600"/>
            <a:ext cx="609600" cy="4876800"/>
            <a:chOff x="480" y="1152"/>
            <a:chExt cx="384" cy="3072"/>
          </a:xfrm>
        </p:grpSpPr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AD48A542-2141-1121-A536-41BD95310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84C38746-62FD-1FCE-DE0B-415A093A3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DFFDCF09-A039-3C45-C2CE-99CC228CF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F15EAC74-0852-94BC-9243-56B0562D5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23B71CD3-0A5A-429F-CCC3-02D964171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3EB0896C-F21F-A5B3-600A-6CAE71254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57066059-A00A-9A02-8350-8F9A0A303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941CBA37-E76E-3D06-909C-E3857C61F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7B446F7B-0F22-701F-9D63-70661C527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C45994C8-7B62-D99E-8C57-C22D6FBDFC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A1D01A96-A686-0DCB-A4C9-DD11B0D28DF4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752600"/>
            <a:ext cx="609600" cy="4876800"/>
            <a:chOff x="480" y="1152"/>
            <a:chExt cx="384" cy="3072"/>
          </a:xfrm>
        </p:grpSpPr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B73CF502-AF34-4B5C-7BAB-CE85BB5BFA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C68FAAC6-9D94-0C75-414B-1CB59A7DA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FC620C58-FE05-FAF2-5865-B45DB6EE6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5B365EE7-9C6A-F0A0-CFAC-5E85B916B0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B5739324-CC78-5642-CBF6-DAF10B0FD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0A3FEE1D-606C-1CDC-DFFF-6A13207121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0CE2E4D3-ADD3-CE4C-FB0A-F163B6579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39F7D715-F5FE-DC63-D722-3525AD214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35C19547-CF9A-CF66-EDCC-32C555E94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BBE231A5-CDC8-C0F2-3E05-F289F0CEA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E756FD88-5C8D-4AB3-AC86-A0FD7AA7583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1752600"/>
            <a:ext cx="609600" cy="4876800"/>
            <a:chOff x="480" y="1152"/>
            <a:chExt cx="384" cy="3072"/>
          </a:xfrm>
        </p:grpSpPr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A96A5523-71D8-919A-CF53-3C41C693C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9512FA6-50B5-2B80-6232-0C7BE2D7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4656A8E6-13C8-77E5-67FA-A49A8611BE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A9755DE4-518B-816E-152E-8823915F5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8EC4DD91-B006-AD20-2F2C-345FD6866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EAE4EF39-E745-3DA9-25B2-74EDB5267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81B404B5-2A30-5C0E-9C95-ADC4B4CDA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8D118836-52CA-29E9-BE32-CB7D442DE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812E044C-52B4-AD12-5CFA-E26196832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FBEED8F0-9D79-48A8-DF4D-944A7EBC9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6">
            <a:extLst>
              <a:ext uri="{FF2B5EF4-FFF2-40B4-BE49-F238E27FC236}">
                <a16:creationId xmlns:a16="http://schemas.microsoft.com/office/drawing/2014/main" id="{01E0BE24-3411-125C-3F68-9A7853F4EB1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1752600"/>
            <a:ext cx="609600" cy="4876800"/>
            <a:chOff x="480" y="1152"/>
            <a:chExt cx="384" cy="3072"/>
          </a:xfrm>
        </p:grpSpPr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86F7932C-E507-73B4-B8FE-163D3528C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id="{96638012-9F25-56A0-122E-9871BB22B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621D267C-002B-C983-D467-5C76A60A17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B63BC87F-459A-45A7-8C24-D7AD805B3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55FDBF38-F362-30EF-C70D-03B87098D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1FE5ADE9-3532-F70A-FD68-121F73E75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3A351BBB-4861-A1A9-A575-B9D1846A2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0EFBCE80-9141-73FC-A7F5-589E313BAB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27616A9A-DAF0-6308-286E-F947DE472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6">
              <a:extLst>
                <a:ext uri="{FF2B5EF4-FFF2-40B4-BE49-F238E27FC236}">
                  <a16:creationId xmlns:a16="http://schemas.microsoft.com/office/drawing/2014/main" id="{76266B65-91AB-5D5C-404A-F1C3926F17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57">
            <a:extLst>
              <a:ext uri="{FF2B5EF4-FFF2-40B4-BE49-F238E27FC236}">
                <a16:creationId xmlns:a16="http://schemas.microsoft.com/office/drawing/2014/main" id="{0BDE082C-3E64-90EC-1FF5-E1B85B17644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52600"/>
            <a:ext cx="609600" cy="4876800"/>
            <a:chOff x="480" y="1152"/>
            <a:chExt cx="384" cy="3072"/>
          </a:xfrm>
        </p:grpSpPr>
        <p:sp>
          <p:nvSpPr>
            <p:cNvPr id="58" name="Line 58">
              <a:extLst>
                <a:ext uri="{FF2B5EF4-FFF2-40B4-BE49-F238E27FC236}">
                  <a16:creationId xmlns:a16="http://schemas.microsoft.com/office/drawing/2014/main" id="{B8AEDC86-877E-E937-C35F-36167313C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id="{A004A592-B021-8D58-87A4-88C90323D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0" name="Line 60">
              <a:extLst>
                <a:ext uri="{FF2B5EF4-FFF2-40B4-BE49-F238E27FC236}">
                  <a16:creationId xmlns:a16="http://schemas.microsoft.com/office/drawing/2014/main" id="{FC8743AF-95B7-7E17-86C0-483E95D5B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61">
              <a:extLst>
                <a:ext uri="{FF2B5EF4-FFF2-40B4-BE49-F238E27FC236}">
                  <a16:creationId xmlns:a16="http://schemas.microsoft.com/office/drawing/2014/main" id="{BA85C940-1D40-82A6-2D69-0AA33E2AC8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2">
              <a:extLst>
                <a:ext uri="{FF2B5EF4-FFF2-40B4-BE49-F238E27FC236}">
                  <a16:creationId xmlns:a16="http://schemas.microsoft.com/office/drawing/2014/main" id="{1C150CFF-0C64-1094-0336-4479C3E6A8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3">
              <a:extLst>
                <a:ext uri="{FF2B5EF4-FFF2-40B4-BE49-F238E27FC236}">
                  <a16:creationId xmlns:a16="http://schemas.microsoft.com/office/drawing/2014/main" id="{613E2FD9-DBF9-C9E6-2F84-AEC2974D9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64">
              <a:extLst>
                <a:ext uri="{FF2B5EF4-FFF2-40B4-BE49-F238E27FC236}">
                  <a16:creationId xmlns:a16="http://schemas.microsoft.com/office/drawing/2014/main" id="{C3C4FA7A-1A4B-E075-8B2F-80F5AF7E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D704AC31-E63F-2DE0-34CB-059635AB6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6">
              <a:extLst>
                <a:ext uri="{FF2B5EF4-FFF2-40B4-BE49-F238E27FC236}">
                  <a16:creationId xmlns:a16="http://schemas.microsoft.com/office/drawing/2014/main" id="{446DAFCB-5317-0A54-049C-AF76627C3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7">
              <a:extLst>
                <a:ext uri="{FF2B5EF4-FFF2-40B4-BE49-F238E27FC236}">
                  <a16:creationId xmlns:a16="http://schemas.microsoft.com/office/drawing/2014/main" id="{28BE5E6B-6FEF-1FF0-DFF0-67E3D76B2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Group 68">
            <a:extLst>
              <a:ext uri="{FF2B5EF4-FFF2-40B4-BE49-F238E27FC236}">
                <a16:creationId xmlns:a16="http://schemas.microsoft.com/office/drawing/2014/main" id="{E2AE2B50-D2DF-BCE1-C844-0128011EE34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752600"/>
            <a:ext cx="609600" cy="4876800"/>
            <a:chOff x="480" y="1152"/>
            <a:chExt cx="384" cy="3072"/>
          </a:xfrm>
        </p:grpSpPr>
        <p:sp>
          <p:nvSpPr>
            <p:cNvPr id="69" name="Line 69">
              <a:extLst>
                <a:ext uri="{FF2B5EF4-FFF2-40B4-BE49-F238E27FC236}">
                  <a16:creationId xmlns:a16="http://schemas.microsoft.com/office/drawing/2014/main" id="{11502613-D5FF-022C-FA44-69D3FEFB7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1D799C8C-7D02-2A8B-E2C7-98AD2A37B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F6120C1-D64A-598B-610F-6BA0DC2E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894A69FD-83FC-57B2-589B-8829292F3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73">
              <a:extLst>
                <a:ext uri="{FF2B5EF4-FFF2-40B4-BE49-F238E27FC236}">
                  <a16:creationId xmlns:a16="http://schemas.microsoft.com/office/drawing/2014/main" id="{43E0D4D4-07FD-3903-8EF9-F32D9B6B4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74">
              <a:extLst>
                <a:ext uri="{FF2B5EF4-FFF2-40B4-BE49-F238E27FC236}">
                  <a16:creationId xmlns:a16="http://schemas.microsoft.com/office/drawing/2014/main" id="{460B7B72-6B04-C511-24A7-675EE4DF4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75">
              <a:extLst>
                <a:ext uri="{FF2B5EF4-FFF2-40B4-BE49-F238E27FC236}">
                  <a16:creationId xmlns:a16="http://schemas.microsoft.com/office/drawing/2014/main" id="{EB160E2F-00BE-FB8F-3752-0304CFE61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76">
              <a:extLst>
                <a:ext uri="{FF2B5EF4-FFF2-40B4-BE49-F238E27FC236}">
                  <a16:creationId xmlns:a16="http://schemas.microsoft.com/office/drawing/2014/main" id="{98AB8F4E-18D6-CA8B-4C4C-B1D2EC27A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7">
              <a:extLst>
                <a:ext uri="{FF2B5EF4-FFF2-40B4-BE49-F238E27FC236}">
                  <a16:creationId xmlns:a16="http://schemas.microsoft.com/office/drawing/2014/main" id="{2BD199E0-6F7C-E7C4-F9CF-41C5B0F018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8">
              <a:extLst>
                <a:ext uri="{FF2B5EF4-FFF2-40B4-BE49-F238E27FC236}">
                  <a16:creationId xmlns:a16="http://schemas.microsoft.com/office/drawing/2014/main" id="{71A043A5-3DFE-B640-6163-9E6AA408E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" name="Group 79">
            <a:extLst>
              <a:ext uri="{FF2B5EF4-FFF2-40B4-BE49-F238E27FC236}">
                <a16:creationId xmlns:a16="http://schemas.microsoft.com/office/drawing/2014/main" id="{81994929-FF89-5421-D911-16C60E3B6027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752600"/>
            <a:ext cx="609600" cy="4876800"/>
            <a:chOff x="480" y="1152"/>
            <a:chExt cx="384" cy="3072"/>
          </a:xfrm>
        </p:grpSpPr>
        <p:sp>
          <p:nvSpPr>
            <p:cNvPr id="80" name="Line 80">
              <a:extLst>
                <a:ext uri="{FF2B5EF4-FFF2-40B4-BE49-F238E27FC236}">
                  <a16:creationId xmlns:a16="http://schemas.microsoft.com/office/drawing/2014/main" id="{0182287A-1046-6EFE-724F-D9A3FA59C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7DB8E1C7-F062-DA6F-DC93-A6CB08236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2" name="Line 82">
              <a:extLst>
                <a:ext uri="{FF2B5EF4-FFF2-40B4-BE49-F238E27FC236}">
                  <a16:creationId xmlns:a16="http://schemas.microsoft.com/office/drawing/2014/main" id="{1A2DAE51-1820-B0BB-7AE8-3F93CE96E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3">
              <a:extLst>
                <a:ext uri="{FF2B5EF4-FFF2-40B4-BE49-F238E27FC236}">
                  <a16:creationId xmlns:a16="http://schemas.microsoft.com/office/drawing/2014/main" id="{1C0345B4-CD4C-CF89-1672-AE0A44E9F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4">
              <a:extLst>
                <a:ext uri="{FF2B5EF4-FFF2-40B4-BE49-F238E27FC236}">
                  <a16:creationId xmlns:a16="http://schemas.microsoft.com/office/drawing/2014/main" id="{67491815-4B19-7500-A416-0D2A37021D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5">
              <a:extLst>
                <a:ext uri="{FF2B5EF4-FFF2-40B4-BE49-F238E27FC236}">
                  <a16:creationId xmlns:a16="http://schemas.microsoft.com/office/drawing/2014/main" id="{A8861330-1D51-E5F2-847E-AB70B5BF40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86">
              <a:extLst>
                <a:ext uri="{FF2B5EF4-FFF2-40B4-BE49-F238E27FC236}">
                  <a16:creationId xmlns:a16="http://schemas.microsoft.com/office/drawing/2014/main" id="{28E137CF-0BBE-DF80-3D55-E3D2F7353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87">
              <a:extLst>
                <a:ext uri="{FF2B5EF4-FFF2-40B4-BE49-F238E27FC236}">
                  <a16:creationId xmlns:a16="http://schemas.microsoft.com/office/drawing/2014/main" id="{7BCC158E-2195-8E34-1BC0-33DCBEB65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88">
              <a:extLst>
                <a:ext uri="{FF2B5EF4-FFF2-40B4-BE49-F238E27FC236}">
                  <a16:creationId xmlns:a16="http://schemas.microsoft.com/office/drawing/2014/main" id="{C745CDFD-3965-3CCD-33D1-40B2312F8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89">
              <a:extLst>
                <a:ext uri="{FF2B5EF4-FFF2-40B4-BE49-F238E27FC236}">
                  <a16:creationId xmlns:a16="http://schemas.microsoft.com/office/drawing/2014/main" id="{DE8DDB41-9502-CD42-B809-05747E8FC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144">
            <a:extLst>
              <a:ext uri="{FF2B5EF4-FFF2-40B4-BE49-F238E27FC236}">
                <a16:creationId xmlns:a16="http://schemas.microsoft.com/office/drawing/2014/main" id="{FB932072-33C5-DA02-3D65-95B6D0D5ACDE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1752600"/>
            <a:ext cx="609600" cy="4876800"/>
            <a:chOff x="480" y="1152"/>
            <a:chExt cx="384" cy="3072"/>
          </a:xfrm>
        </p:grpSpPr>
        <p:sp>
          <p:nvSpPr>
            <p:cNvPr id="91" name="Line 145">
              <a:extLst>
                <a:ext uri="{FF2B5EF4-FFF2-40B4-BE49-F238E27FC236}">
                  <a16:creationId xmlns:a16="http://schemas.microsoft.com/office/drawing/2014/main" id="{6A67BDB8-A8AC-FF45-2669-7B1DB94B7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Rectangle 146">
              <a:extLst>
                <a:ext uri="{FF2B5EF4-FFF2-40B4-BE49-F238E27FC236}">
                  <a16:creationId xmlns:a16="http://schemas.microsoft.com/office/drawing/2014/main" id="{AA335DB1-1D67-6ECB-3CE3-F4BF3BB7C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3" name="Line 147">
              <a:extLst>
                <a:ext uri="{FF2B5EF4-FFF2-40B4-BE49-F238E27FC236}">
                  <a16:creationId xmlns:a16="http://schemas.microsoft.com/office/drawing/2014/main" id="{89F89876-0DB7-AFAC-04F4-AB1E603CE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48">
              <a:extLst>
                <a:ext uri="{FF2B5EF4-FFF2-40B4-BE49-F238E27FC236}">
                  <a16:creationId xmlns:a16="http://schemas.microsoft.com/office/drawing/2014/main" id="{7EBACA7D-A9C3-9B95-0FDE-0003448BB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49">
              <a:extLst>
                <a:ext uri="{FF2B5EF4-FFF2-40B4-BE49-F238E27FC236}">
                  <a16:creationId xmlns:a16="http://schemas.microsoft.com/office/drawing/2014/main" id="{BC732021-D07F-4626-0DB9-76D248B67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50">
              <a:extLst>
                <a:ext uri="{FF2B5EF4-FFF2-40B4-BE49-F238E27FC236}">
                  <a16:creationId xmlns:a16="http://schemas.microsoft.com/office/drawing/2014/main" id="{99E45619-9537-FE8C-3904-DE85EA7CEA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51">
              <a:extLst>
                <a:ext uri="{FF2B5EF4-FFF2-40B4-BE49-F238E27FC236}">
                  <a16:creationId xmlns:a16="http://schemas.microsoft.com/office/drawing/2014/main" id="{99FF2E8D-2D2E-8993-3A2D-0615575890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52">
              <a:extLst>
                <a:ext uri="{FF2B5EF4-FFF2-40B4-BE49-F238E27FC236}">
                  <a16:creationId xmlns:a16="http://schemas.microsoft.com/office/drawing/2014/main" id="{8333A489-705A-EF89-9370-AF1571FF8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53">
              <a:extLst>
                <a:ext uri="{FF2B5EF4-FFF2-40B4-BE49-F238E27FC236}">
                  <a16:creationId xmlns:a16="http://schemas.microsoft.com/office/drawing/2014/main" id="{6961587E-CE76-FF3F-25FD-9D4A42C75B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54">
              <a:extLst>
                <a:ext uri="{FF2B5EF4-FFF2-40B4-BE49-F238E27FC236}">
                  <a16:creationId xmlns:a16="http://schemas.microsoft.com/office/drawing/2014/main" id="{CE170B24-A04C-6A03-4A1E-82068D3CE0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1" name="Group 156">
            <a:extLst>
              <a:ext uri="{FF2B5EF4-FFF2-40B4-BE49-F238E27FC236}">
                <a16:creationId xmlns:a16="http://schemas.microsoft.com/office/drawing/2014/main" id="{EE06E022-3F28-FCF8-0DF5-39F6867AA37D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1752600"/>
            <a:ext cx="609600" cy="4876800"/>
            <a:chOff x="480" y="1152"/>
            <a:chExt cx="384" cy="3072"/>
          </a:xfrm>
        </p:grpSpPr>
        <p:sp>
          <p:nvSpPr>
            <p:cNvPr id="102" name="Line 157">
              <a:extLst>
                <a:ext uri="{FF2B5EF4-FFF2-40B4-BE49-F238E27FC236}">
                  <a16:creationId xmlns:a16="http://schemas.microsoft.com/office/drawing/2014/main" id="{064ECA90-80E2-4666-29C9-D572179BA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Rectangle 158">
              <a:extLst>
                <a:ext uri="{FF2B5EF4-FFF2-40B4-BE49-F238E27FC236}">
                  <a16:creationId xmlns:a16="http://schemas.microsoft.com/office/drawing/2014/main" id="{44DB3815-8DC9-92DF-39B1-48A4461CC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04" name="Line 159">
              <a:extLst>
                <a:ext uri="{FF2B5EF4-FFF2-40B4-BE49-F238E27FC236}">
                  <a16:creationId xmlns:a16="http://schemas.microsoft.com/office/drawing/2014/main" id="{160E1941-897F-70D4-2005-2ADA02E0B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60">
              <a:extLst>
                <a:ext uri="{FF2B5EF4-FFF2-40B4-BE49-F238E27FC236}">
                  <a16:creationId xmlns:a16="http://schemas.microsoft.com/office/drawing/2014/main" id="{10D671B0-B982-D9D8-FD18-C52DD46A7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61">
              <a:extLst>
                <a:ext uri="{FF2B5EF4-FFF2-40B4-BE49-F238E27FC236}">
                  <a16:creationId xmlns:a16="http://schemas.microsoft.com/office/drawing/2014/main" id="{EB0BAD7D-A9F5-4BAF-6C67-A8F665BB1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62">
              <a:extLst>
                <a:ext uri="{FF2B5EF4-FFF2-40B4-BE49-F238E27FC236}">
                  <a16:creationId xmlns:a16="http://schemas.microsoft.com/office/drawing/2014/main" id="{63437F02-4258-4A8D-2939-60B59ED03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63">
              <a:extLst>
                <a:ext uri="{FF2B5EF4-FFF2-40B4-BE49-F238E27FC236}">
                  <a16:creationId xmlns:a16="http://schemas.microsoft.com/office/drawing/2014/main" id="{80553065-4C78-FAEF-3CDF-432BD2E9E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64">
              <a:extLst>
                <a:ext uri="{FF2B5EF4-FFF2-40B4-BE49-F238E27FC236}">
                  <a16:creationId xmlns:a16="http://schemas.microsoft.com/office/drawing/2014/main" id="{E8C9899F-E242-E567-AF33-B20F77832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65">
              <a:extLst>
                <a:ext uri="{FF2B5EF4-FFF2-40B4-BE49-F238E27FC236}">
                  <a16:creationId xmlns:a16="http://schemas.microsoft.com/office/drawing/2014/main" id="{606027A4-B203-8DDC-9945-9E1BFB556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66">
              <a:extLst>
                <a:ext uri="{FF2B5EF4-FFF2-40B4-BE49-F238E27FC236}">
                  <a16:creationId xmlns:a16="http://schemas.microsoft.com/office/drawing/2014/main" id="{EE9FD311-E4A9-D594-6C74-CE4B0066F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2" name="Group 168">
            <a:extLst>
              <a:ext uri="{FF2B5EF4-FFF2-40B4-BE49-F238E27FC236}">
                <a16:creationId xmlns:a16="http://schemas.microsoft.com/office/drawing/2014/main" id="{A9E8C811-E5A3-4BBB-94C3-5313F426559A}"/>
              </a:ext>
            </a:extLst>
          </p:cNvPr>
          <p:cNvGrpSpPr>
            <a:grpSpLocks/>
          </p:cNvGrpSpPr>
          <p:nvPr/>
        </p:nvGrpSpPr>
        <p:grpSpPr bwMode="auto">
          <a:xfrm>
            <a:off x="6934200" y="1752600"/>
            <a:ext cx="609600" cy="4876800"/>
            <a:chOff x="480" y="1152"/>
            <a:chExt cx="384" cy="3072"/>
          </a:xfrm>
        </p:grpSpPr>
        <p:sp>
          <p:nvSpPr>
            <p:cNvPr id="113" name="Line 169">
              <a:extLst>
                <a:ext uri="{FF2B5EF4-FFF2-40B4-BE49-F238E27FC236}">
                  <a16:creationId xmlns:a16="http://schemas.microsoft.com/office/drawing/2014/main" id="{39A38298-3F3A-EEDB-9CC5-3BEAC2D19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Rectangle 170">
              <a:extLst>
                <a:ext uri="{FF2B5EF4-FFF2-40B4-BE49-F238E27FC236}">
                  <a16:creationId xmlns:a16="http://schemas.microsoft.com/office/drawing/2014/main" id="{E320315D-7EFA-D4B9-7298-49E702EBA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Line 171">
              <a:extLst>
                <a:ext uri="{FF2B5EF4-FFF2-40B4-BE49-F238E27FC236}">
                  <a16:creationId xmlns:a16="http://schemas.microsoft.com/office/drawing/2014/main" id="{29E904FB-67AA-00DA-DF11-7DD5732F1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72">
              <a:extLst>
                <a:ext uri="{FF2B5EF4-FFF2-40B4-BE49-F238E27FC236}">
                  <a16:creationId xmlns:a16="http://schemas.microsoft.com/office/drawing/2014/main" id="{9FF96259-9FEE-CF92-BEF2-FE17641E4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73">
              <a:extLst>
                <a:ext uri="{FF2B5EF4-FFF2-40B4-BE49-F238E27FC236}">
                  <a16:creationId xmlns:a16="http://schemas.microsoft.com/office/drawing/2014/main" id="{8226D62D-D133-5305-71D1-351977F20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74">
              <a:extLst>
                <a:ext uri="{FF2B5EF4-FFF2-40B4-BE49-F238E27FC236}">
                  <a16:creationId xmlns:a16="http://schemas.microsoft.com/office/drawing/2014/main" id="{E93D9DB8-883F-F0F1-795A-AD3B1468A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75">
              <a:extLst>
                <a:ext uri="{FF2B5EF4-FFF2-40B4-BE49-F238E27FC236}">
                  <a16:creationId xmlns:a16="http://schemas.microsoft.com/office/drawing/2014/main" id="{F5F65DD2-4879-1271-73D7-88C5CA14E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76">
              <a:extLst>
                <a:ext uri="{FF2B5EF4-FFF2-40B4-BE49-F238E27FC236}">
                  <a16:creationId xmlns:a16="http://schemas.microsoft.com/office/drawing/2014/main" id="{C9A492BA-377E-AB2D-EC27-EA8973B30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77">
              <a:extLst>
                <a:ext uri="{FF2B5EF4-FFF2-40B4-BE49-F238E27FC236}">
                  <a16:creationId xmlns:a16="http://schemas.microsoft.com/office/drawing/2014/main" id="{5038114B-2918-8F9E-E5E0-7103A01BB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78">
              <a:extLst>
                <a:ext uri="{FF2B5EF4-FFF2-40B4-BE49-F238E27FC236}">
                  <a16:creationId xmlns:a16="http://schemas.microsoft.com/office/drawing/2014/main" id="{CF1B12EB-7B6F-439B-AF71-34EAA3343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65">
            <a:extLst>
              <a:ext uri="{FF2B5EF4-FFF2-40B4-BE49-F238E27FC236}">
                <a16:creationId xmlns:a16="http://schemas.microsoft.com/office/drawing/2014/main" id="{A159FBB7-D4D9-7424-DE75-5E23CD6550F6}"/>
              </a:ext>
            </a:extLst>
          </p:cNvPr>
          <p:cNvGrpSpPr>
            <a:grpSpLocks/>
          </p:cNvGrpSpPr>
          <p:nvPr/>
        </p:nvGrpSpPr>
        <p:grpSpPr bwMode="auto">
          <a:xfrm>
            <a:off x="7539038" y="1755775"/>
            <a:ext cx="609600" cy="4876800"/>
            <a:chOff x="480" y="1152"/>
            <a:chExt cx="384" cy="3072"/>
          </a:xfrm>
        </p:grpSpPr>
        <p:sp>
          <p:nvSpPr>
            <p:cNvPr id="124" name="Line 66">
              <a:extLst>
                <a:ext uri="{FF2B5EF4-FFF2-40B4-BE49-F238E27FC236}">
                  <a16:creationId xmlns:a16="http://schemas.microsoft.com/office/drawing/2014/main" id="{6477FBBA-2D3E-C089-E263-138139D94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44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Rectangle 67">
              <a:extLst>
                <a:ext uri="{FF2B5EF4-FFF2-40B4-BE49-F238E27FC236}">
                  <a16:creationId xmlns:a16="http://schemas.microsoft.com/office/drawing/2014/main" id="{E32C57F7-B5F3-F8FD-C491-FAF0F71A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52"/>
              <a:ext cx="384" cy="307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26" name="Line 68">
              <a:extLst>
                <a:ext uri="{FF2B5EF4-FFF2-40B4-BE49-F238E27FC236}">
                  <a16:creationId xmlns:a16="http://schemas.microsoft.com/office/drawing/2014/main" id="{0EB8C9F2-B642-2129-B7CF-A11574D99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7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69">
              <a:extLst>
                <a:ext uri="{FF2B5EF4-FFF2-40B4-BE49-F238E27FC236}">
                  <a16:creationId xmlns:a16="http://schemas.microsoft.com/office/drawing/2014/main" id="{ADFB7C8A-FE8A-C841-EDD4-211992229D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064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70">
              <a:extLst>
                <a:ext uri="{FF2B5EF4-FFF2-40B4-BE49-F238E27FC236}">
                  <a16:creationId xmlns:a16="http://schemas.microsoft.com/office/drawing/2014/main" id="{1189ED61-9B3F-457D-9A78-7BECDA32D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35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71">
              <a:extLst>
                <a:ext uri="{FF2B5EF4-FFF2-40B4-BE49-F238E27FC236}">
                  <a16:creationId xmlns:a16="http://schemas.microsoft.com/office/drawing/2014/main" id="{EAB97600-5446-7AC4-2223-13F83FEB5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Line 72">
              <a:extLst>
                <a:ext uri="{FF2B5EF4-FFF2-40B4-BE49-F238E27FC236}">
                  <a16:creationId xmlns:a16="http://schemas.microsoft.com/office/drawing/2014/main" id="{529F5215-ABEC-C5A1-7D54-E2E3AE244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73">
              <a:extLst>
                <a:ext uri="{FF2B5EF4-FFF2-40B4-BE49-F238E27FC236}">
                  <a16:creationId xmlns:a16="http://schemas.microsoft.com/office/drawing/2014/main" id="{B5D77BCB-AC9D-6C10-40E5-E8DD57995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1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74">
              <a:extLst>
                <a:ext uri="{FF2B5EF4-FFF2-40B4-BE49-F238E27FC236}">
                  <a16:creationId xmlns:a16="http://schemas.microsoft.com/office/drawing/2014/main" id="{58C4B7F8-16E3-90D6-A8AA-890EFEFB5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75">
              <a:extLst>
                <a:ext uri="{FF2B5EF4-FFF2-40B4-BE49-F238E27FC236}">
                  <a16:creationId xmlns:a16="http://schemas.microsoft.com/office/drawing/2014/main" id="{0C59920B-2AA5-1408-8CB8-CC098F742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93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4" name="Rectangle 120">
            <a:extLst>
              <a:ext uri="{FF2B5EF4-FFF2-40B4-BE49-F238E27FC236}">
                <a16:creationId xmlns:a16="http://schemas.microsoft.com/office/drawing/2014/main" id="{AB417410-0BE7-BF48-4D94-A0AF84B0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54" y="1810871"/>
            <a:ext cx="419987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290" name="Rectangle 115">
            <a:extLst>
              <a:ext uri="{FF2B5EF4-FFF2-40B4-BE49-F238E27FC236}">
                <a16:creationId xmlns:a16="http://schemas.microsoft.com/office/drawing/2014/main" id="{38E26712-C625-08F6-80E5-3F441A8A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43" y="1810862"/>
            <a:ext cx="547688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[ 0 ]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[ 1 ]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[ 2 ]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[ 3 ]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[ 4 ]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[ 5 ]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[ 6 ]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[ 7 ]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[ 8 ]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>
              <a:solidFill>
                <a:srgbClr val="CC00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CC0000"/>
                </a:solidFill>
              </a:rPr>
              <a:t>[ 9 ]</a:t>
            </a:r>
          </a:p>
        </p:txBody>
      </p:sp>
      <p:sp>
        <p:nvSpPr>
          <p:cNvPr id="292" name="Rectangle 120">
            <a:extLst>
              <a:ext uri="{FF2B5EF4-FFF2-40B4-BE49-F238E27FC236}">
                <a16:creationId xmlns:a16="http://schemas.microsoft.com/office/drawing/2014/main" id="{F7C9948C-9900-59F8-164D-DC21608E3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570" y="1776783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293" name="Rectangle 120">
            <a:extLst>
              <a:ext uri="{FF2B5EF4-FFF2-40B4-BE49-F238E27FC236}">
                <a16:creationId xmlns:a16="http://schemas.microsoft.com/office/drawing/2014/main" id="{219D6151-F213-509C-811B-955058689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899" y="1776782"/>
            <a:ext cx="419987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294" name="Rectangle 120">
            <a:extLst>
              <a:ext uri="{FF2B5EF4-FFF2-40B4-BE49-F238E27FC236}">
                <a16:creationId xmlns:a16="http://schemas.microsoft.com/office/drawing/2014/main" id="{260C9D14-D2FE-7914-934A-009178113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3764" y="181087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295" name="Rectangle 120">
            <a:extLst>
              <a:ext uri="{FF2B5EF4-FFF2-40B4-BE49-F238E27FC236}">
                <a16:creationId xmlns:a16="http://schemas.microsoft.com/office/drawing/2014/main" id="{68B9332E-4CCE-979B-8118-1ED4B56A2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2474" y="1793822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296" name="Rectangle 120">
            <a:extLst>
              <a:ext uri="{FF2B5EF4-FFF2-40B4-BE49-F238E27FC236}">
                <a16:creationId xmlns:a16="http://schemas.microsoft.com/office/drawing/2014/main" id="{09DED4C3-6ADE-FCC9-567E-8EFA8E066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184" y="181087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sp>
        <p:nvSpPr>
          <p:cNvPr id="297" name="Rectangle 120">
            <a:extLst>
              <a:ext uri="{FF2B5EF4-FFF2-40B4-BE49-F238E27FC236}">
                <a16:creationId xmlns:a16="http://schemas.microsoft.com/office/drawing/2014/main" id="{82082F45-3A42-8CCA-22C6-2048A2F68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637" y="1810862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9816D46C-3CB7-F796-0CA7-5D4D511DD672}"/>
              </a:ext>
            </a:extLst>
          </p:cNvPr>
          <p:cNvCxnSpPr/>
          <p:nvPr/>
        </p:nvCxnSpPr>
        <p:spPr>
          <a:xfrm>
            <a:off x="853888" y="1452282"/>
            <a:ext cx="638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D60E3C15-6FC4-1AAA-59C1-5752212D27E1}"/>
              </a:ext>
            </a:extLst>
          </p:cNvPr>
          <p:cNvCxnSpPr/>
          <p:nvPr/>
        </p:nvCxnSpPr>
        <p:spPr>
          <a:xfrm>
            <a:off x="1413341" y="1452282"/>
            <a:ext cx="1894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57A6E894-9AC0-80FD-361A-45A63B49DEE8}"/>
              </a:ext>
            </a:extLst>
          </p:cNvPr>
          <p:cNvSpPr txBox="1"/>
          <p:nvPr/>
        </p:nvSpPr>
        <p:spPr>
          <a:xfrm>
            <a:off x="1785467" y="1093694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sixth pass</a:t>
            </a:r>
          </a:p>
        </p:txBody>
      </p: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FE897297-CB28-AB1A-27B9-95BB0512DCE6}"/>
              </a:ext>
            </a:extLst>
          </p:cNvPr>
          <p:cNvCxnSpPr/>
          <p:nvPr/>
        </p:nvCxnSpPr>
        <p:spPr>
          <a:xfrm>
            <a:off x="3307976" y="1452282"/>
            <a:ext cx="12102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AC81BF98-DA50-143B-E238-2AC3FB6236E1}"/>
              </a:ext>
            </a:extLst>
          </p:cNvPr>
          <p:cNvSpPr txBox="1"/>
          <p:nvPr/>
        </p:nvSpPr>
        <p:spPr>
          <a:xfrm>
            <a:off x="3366086" y="1093694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Seventh pass</a:t>
            </a:r>
          </a:p>
        </p:txBody>
      </p:sp>
      <p:sp>
        <p:nvSpPr>
          <p:cNvPr id="307" name="Rectangle 120">
            <a:extLst>
              <a:ext uri="{FF2B5EF4-FFF2-40B4-BE49-F238E27FC236}">
                <a16:creationId xmlns:a16="http://schemas.microsoft.com/office/drawing/2014/main" id="{37D337DA-BD70-11FD-32FE-760ACC59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149" y="1810862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1D803FB3-A0E1-D4F6-DD7F-AEC64DFB8851}"/>
              </a:ext>
            </a:extLst>
          </p:cNvPr>
          <p:cNvCxnSpPr/>
          <p:nvPr/>
        </p:nvCxnSpPr>
        <p:spPr>
          <a:xfrm>
            <a:off x="4518212" y="1452282"/>
            <a:ext cx="1121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TextBox 311">
            <a:extLst>
              <a:ext uri="{FF2B5EF4-FFF2-40B4-BE49-F238E27FC236}">
                <a16:creationId xmlns:a16="http://schemas.microsoft.com/office/drawing/2014/main" id="{79180A1D-E674-5A91-72F3-78F8E5DC139D}"/>
              </a:ext>
            </a:extLst>
          </p:cNvPr>
          <p:cNvSpPr txBox="1"/>
          <p:nvPr/>
        </p:nvSpPr>
        <p:spPr>
          <a:xfrm>
            <a:off x="4608637" y="1119099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eighth pass</a:t>
            </a:r>
          </a:p>
        </p:txBody>
      </p:sp>
      <p:sp>
        <p:nvSpPr>
          <p:cNvPr id="313" name="Rectangle 120">
            <a:extLst>
              <a:ext uri="{FF2B5EF4-FFF2-40B4-BE49-F238E27FC236}">
                <a16:creationId xmlns:a16="http://schemas.microsoft.com/office/drawing/2014/main" id="{4C5936B5-1FDF-6942-6702-8FF79B901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4800" y="1810861"/>
            <a:ext cx="413575" cy="4771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28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48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54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63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76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81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 dirty="0"/>
              <a:t>92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03CF43E3-3ED4-92E4-96ED-1273B4ECD987}"/>
              </a:ext>
            </a:extLst>
          </p:cNvPr>
          <p:cNvCxnSpPr/>
          <p:nvPr/>
        </p:nvCxnSpPr>
        <p:spPr>
          <a:xfrm>
            <a:off x="5639724" y="1426876"/>
            <a:ext cx="740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379D564F-8C5B-9FEB-818E-D95712336721}"/>
              </a:ext>
            </a:extLst>
          </p:cNvPr>
          <p:cNvSpPr txBox="1"/>
          <p:nvPr/>
        </p:nvSpPr>
        <p:spPr>
          <a:xfrm>
            <a:off x="5656823" y="1078002"/>
            <a:ext cx="1707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ninth pass</a:t>
            </a:r>
          </a:p>
        </p:txBody>
      </p:sp>
    </p:spTree>
    <p:extLst>
      <p:ext uri="{BB962C8B-B14F-4D97-AF65-F5344CB8AC3E}">
        <p14:creationId xmlns:p14="http://schemas.microsoft.com/office/powerpoint/2010/main" val="154941350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810</Words>
  <Application>Microsoft Office PowerPoint</Application>
  <PresentationFormat>On-screen Show (4:3)</PresentationFormat>
  <Paragraphs>939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Build Heap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Napo Macias</cp:lastModifiedBy>
  <cp:revision>43</cp:revision>
  <dcterms:created xsi:type="dcterms:W3CDTF">2006-03-17T02:26:05Z</dcterms:created>
  <dcterms:modified xsi:type="dcterms:W3CDTF">2025-04-14T01:39:56Z</dcterms:modified>
</cp:coreProperties>
</file>