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868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1125764" cy="2366616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53, 13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174, 24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109, 49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154169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126339" y="2726116"/>
            <a:ext cx="10740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109572-6403-0A49-5196-60A9A6D8E528}"/>
              </a:ext>
            </a:extLst>
          </p:cNvPr>
          <p:cNvSpPr txBox="1"/>
          <p:nvPr/>
        </p:nvSpPr>
        <p:spPr>
          <a:xfrm>
            <a:off x="5144305" y="2848690"/>
            <a:ext cx="4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99E67-9191-B46A-CCE4-8D5FA404D95B}"/>
              </a:ext>
            </a:extLst>
          </p:cNvPr>
          <p:cNvSpPr txBox="1"/>
          <p:nvPr/>
        </p:nvSpPr>
        <p:spPr>
          <a:xfrm>
            <a:off x="5189760" y="3310372"/>
            <a:ext cx="4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225DAE-99E6-9CEF-441C-4D90C1086E46}"/>
              </a:ext>
            </a:extLst>
          </p:cNvPr>
          <p:cNvSpPr txBox="1"/>
          <p:nvPr/>
        </p:nvSpPr>
        <p:spPr>
          <a:xfrm>
            <a:off x="5189760" y="3789143"/>
            <a:ext cx="4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4D161-0FFD-2BD6-A05B-8EDC01954B54}"/>
              </a:ext>
            </a:extLst>
          </p:cNvPr>
          <p:cNvSpPr txBox="1"/>
          <p:nvPr/>
        </p:nvSpPr>
        <p:spPr>
          <a:xfrm>
            <a:off x="5162786" y="4258390"/>
            <a:ext cx="4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5EC53-0241-240B-6C40-EBAF56AFAE22}"/>
              </a:ext>
            </a:extLst>
          </p:cNvPr>
          <p:cNvSpPr txBox="1"/>
          <p:nvPr/>
        </p:nvSpPr>
        <p:spPr>
          <a:xfrm>
            <a:off x="5171279" y="4764821"/>
            <a:ext cx="4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EE3C8-FB73-4595-DB6B-866955CD86B2}"/>
              </a:ext>
            </a:extLst>
          </p:cNvPr>
          <p:cNvSpPr txBox="1"/>
          <p:nvPr/>
        </p:nvSpPr>
        <p:spPr>
          <a:xfrm>
            <a:off x="5188956" y="5352159"/>
            <a:ext cx="4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11C895-B9DC-BF24-B1CF-B5418AECEBD2}"/>
              </a:ext>
            </a:extLst>
          </p:cNvPr>
          <p:cNvSpPr txBox="1"/>
          <p:nvPr/>
        </p:nvSpPr>
        <p:spPr>
          <a:xfrm>
            <a:off x="3677870" y="2881056"/>
            <a:ext cx="4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3798B-1FEF-AA2D-9A2A-47FA398B89D1}"/>
              </a:ext>
            </a:extLst>
          </p:cNvPr>
          <p:cNvSpPr txBox="1"/>
          <p:nvPr/>
        </p:nvSpPr>
        <p:spPr>
          <a:xfrm>
            <a:off x="3655321" y="3866961"/>
            <a:ext cx="4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F569F5-FC46-B1C4-CCC7-783427F77902}"/>
              </a:ext>
            </a:extLst>
          </p:cNvPr>
          <p:cNvSpPr txBox="1"/>
          <p:nvPr/>
        </p:nvSpPr>
        <p:spPr>
          <a:xfrm>
            <a:off x="3661765" y="4283740"/>
            <a:ext cx="4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9EE00A-0264-FAB8-7927-CBE12815EB5E}"/>
              </a:ext>
            </a:extLst>
          </p:cNvPr>
          <p:cNvSpPr txBox="1"/>
          <p:nvPr/>
        </p:nvSpPr>
        <p:spPr>
          <a:xfrm>
            <a:off x="3655321" y="4829890"/>
            <a:ext cx="4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FBC0B-A99B-8AEF-05E1-F38525C2AD68}"/>
              </a:ext>
            </a:extLst>
          </p:cNvPr>
          <p:cNvSpPr txBox="1"/>
          <p:nvPr/>
        </p:nvSpPr>
        <p:spPr>
          <a:xfrm>
            <a:off x="3612870" y="5379388"/>
            <a:ext cx="4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4409C-3B6F-873C-788A-2391378B4E79}"/>
              </a:ext>
            </a:extLst>
          </p:cNvPr>
          <p:cNvSpPr txBox="1"/>
          <p:nvPr/>
        </p:nvSpPr>
        <p:spPr>
          <a:xfrm>
            <a:off x="3663564" y="3297759"/>
            <a:ext cx="4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256</Words>
  <Application>Microsoft Office PowerPoint</Application>
  <PresentationFormat>On-screen Show (4:3)</PresentationFormat>
  <Paragraphs>91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Napo Macias</cp:lastModifiedBy>
  <cp:revision>58</cp:revision>
  <cp:lastPrinted>2015-10-07T21:36:22Z</cp:lastPrinted>
  <dcterms:created xsi:type="dcterms:W3CDTF">2003-12-08T11:02:30Z</dcterms:created>
  <dcterms:modified xsi:type="dcterms:W3CDTF">2025-03-21T20:53:22Z</dcterms:modified>
</cp:coreProperties>
</file>