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94" r:id="rId5"/>
    <p:sldId id="300" r:id="rId6"/>
    <p:sldId id="289" r:id="rId7"/>
    <p:sldId id="290" r:id="rId8"/>
    <p:sldId id="291" r:id="rId9"/>
    <p:sldId id="292" r:id="rId10"/>
    <p:sldId id="287" r:id="rId11"/>
    <p:sldId id="288" r:id="rId12"/>
    <p:sldId id="295" r:id="rId13"/>
    <p:sldId id="298" r:id="rId14"/>
    <p:sldId id="303" r:id="rId15"/>
    <p:sldId id="296" r:id="rId16"/>
    <p:sldId id="297" r:id="rId17"/>
    <p:sldId id="299" r:id="rId18"/>
    <p:sldId id="302" r:id="rId19"/>
    <p:sldId id="30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C7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B17D-864F-4D76-9793-7118CE870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920" y="347706"/>
            <a:ext cx="12012161" cy="1430500"/>
          </a:xfrm>
        </p:spPr>
        <p:txBody>
          <a:bodyPr/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USB DONGLE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DC2A1-904D-477C-BE99-D0531057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4722"/>
            <a:ext cx="12192000" cy="861420"/>
          </a:xfrm>
        </p:spPr>
        <p:txBody>
          <a:bodyPr>
            <a:normAutofit/>
          </a:bodyPr>
          <a:lstStyle/>
          <a:p>
            <a:pPr lv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1850"/>
            </a:pPr>
            <a:r>
              <a:rPr lang="sv-SE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Mohammad Nmeri , 55181</a:t>
            </a:r>
          </a:p>
          <a:p>
            <a:endParaRPr lang="en-DE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E813F-2C32-4CA5-9421-39D9076B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73" y="2231803"/>
            <a:ext cx="2804254" cy="25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" y="452718"/>
            <a:ext cx="12022372" cy="140053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All Class</a:t>
            </a:r>
            <a:b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416A5-7475-42B6-B295-6DB727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2481314"/>
            <a:ext cx="11652738" cy="3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318"/>
            <a:ext cx="12192000" cy="1400530"/>
          </a:xfrm>
        </p:spPr>
        <p:txBody>
          <a:bodyPr/>
          <a:lstStyle/>
          <a:p>
            <a:pPr algn="ctr"/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Schritte ,um den Programm ausführen </a:t>
            </a:r>
            <a:b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 lassen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Das Programm ausführen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USB Stick auf eine schnittschnelle einstecken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Den Rest passiert automatisch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3C746-B6D9-4A93-AC49-AD67CEE6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55" y="1766360"/>
            <a:ext cx="1709607" cy="1662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9E2A5-A768-43B5-B7AD-FAC8A583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43" y="3792227"/>
            <a:ext cx="1630242" cy="25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5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GB" sz="3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GB" sz="3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7" y="1689125"/>
            <a:ext cx="9681917" cy="48836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Zunächst prüft den Programm ob USB stick in Port ist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 USB Stick Drive (Buschtabe)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 USB Stick serial Nummer</a:t>
            </a:r>
          </a:p>
          <a:p>
            <a:pPr marL="457200" indent="-457200">
              <a:buFont typeface="+mj-lt"/>
              <a:buAutoNum type="arabicPeriod"/>
            </a:pPr>
            <a:endParaRPr lang="ar-JO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Text mit dem public Schlüssel verschlüsseln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Den Chiffretext mit dem private Schlüssel entschlüsseln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OriginalText</a:t>
            </a:r>
            <a:r>
              <a:rPr lang="de-DE" dirty="0"/>
              <a:t>mit dem </a:t>
            </a:r>
            <a:r>
              <a:rPr lang="en-US" dirty="0"/>
              <a:t>plaintext </a:t>
            </a:r>
            <a:r>
              <a:rPr lang="en-US" dirty="0" err="1"/>
              <a:t>vergleichen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Bei Übereinstimmung meldet die Prüfmethode dann ein "OK" zurück </a:t>
            </a:r>
            <a:r>
              <a:rPr lang="en-US" dirty="0" err="1"/>
              <a:t>Ok,Man</a:t>
            </a:r>
            <a:r>
              <a:rPr lang="en-US" dirty="0"/>
              <a:t> </a:t>
            </a:r>
            <a:r>
              <a:rPr lang="en-US" dirty="0" err="1"/>
              <a:t>darf</a:t>
            </a:r>
            <a:r>
              <a:rPr lang="en-US" dirty="0"/>
              <a:t> den Software </a:t>
            </a:r>
            <a:r>
              <a:rPr lang="en-US" dirty="0" err="1"/>
              <a:t>benutzen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64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81A-3629-4698-859D-B0F8DC3E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95"/>
            <a:ext cx="12191999" cy="140053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Alternative um </a:t>
            </a:r>
            <a:r>
              <a:rPr lang="en-GB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einen</a:t>
            </a: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Text </a:t>
            </a:r>
            <a:b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GB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zu</a:t>
            </a: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verschlüsseln</a:t>
            </a:r>
            <a:endParaRPr lang="en-DE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Bildergebnis fÃ¼r alternative">
            <a:extLst>
              <a:ext uri="{FF2B5EF4-FFF2-40B4-BE49-F238E27FC236}">
                <a16:creationId xmlns:a16="http://schemas.microsoft.com/office/drawing/2014/main" id="{DAA55FD4-2735-4294-8ED0-A702F14B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6" y="3429000"/>
            <a:ext cx="2857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A220-E5A4-4B48-88FF-8FF83096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Package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445F0-49F6-4DA4-86BD-BBCC990D8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10" y="3691088"/>
            <a:ext cx="3396029" cy="2028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71ECCB-238B-4EA3-85B8-97B7DF7655D4}"/>
              </a:ext>
            </a:extLst>
          </p:cNvPr>
          <p:cNvSpPr/>
          <p:nvPr/>
        </p:nvSpPr>
        <p:spPr>
          <a:xfrm>
            <a:off x="250093" y="2310503"/>
            <a:ext cx="11246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Schauen sie sich bitte in der code an (Beispiele),</a:t>
            </a:r>
          </a:p>
          <a:p>
            <a:endParaRPr lang="de-DE" dirty="0"/>
          </a:p>
          <a:p>
            <a:r>
              <a:rPr lang="de-DE" dirty="0">
                <a:solidFill>
                  <a:srgbClr val="FFC000"/>
                </a:solidFill>
              </a:rPr>
              <a:t>daneben sind alle Klassen mit Erklärungen und Kommentaren</a:t>
            </a:r>
            <a:endParaRPr lang="en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C864-74FD-40A1-8250-391989CA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55" y="1482394"/>
            <a:ext cx="9680699" cy="439144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Advanced Encryption Standard aber original name Rijndael</a:t>
            </a:r>
          </a:p>
          <a:p>
            <a:endParaRPr lang="de-DE" dirty="0"/>
          </a:p>
          <a:p>
            <a:r>
              <a:rPr lang="de-DE" dirty="0"/>
              <a:t>Symmetrisches Verschlüsselungsverfahren (Der Schlüssel für die Ver- und Entschlüsselung ist identisch)</a:t>
            </a:r>
          </a:p>
          <a:p>
            <a:endParaRPr lang="de-DE" dirty="0"/>
          </a:p>
          <a:p>
            <a:r>
              <a:rPr lang="de-DE" dirty="0"/>
              <a:t>sowohl in Secure Messaging-Anwendungen als auch in Cloud Storage weit verbreitet ist.</a:t>
            </a:r>
          </a:p>
          <a:p>
            <a:endParaRPr lang="de-DE" dirty="0"/>
          </a:p>
          <a:p>
            <a:r>
              <a:rPr lang="de-DE" dirty="0"/>
              <a:t>von der US-Regierung ausgewählt.</a:t>
            </a:r>
          </a:p>
          <a:p>
            <a:endParaRPr lang="de-DE" dirty="0"/>
          </a:p>
          <a:p>
            <a:r>
              <a:rPr lang="de-DE" dirty="0"/>
              <a:t>AES 256 (Schlüsselgröße von 256 Bit)</a:t>
            </a:r>
          </a:p>
          <a:p>
            <a:endParaRPr lang="de-DE" dirty="0"/>
          </a:p>
          <a:p>
            <a:r>
              <a:rPr lang="en-US" dirty="0" err="1"/>
              <a:t>Mehrere</a:t>
            </a:r>
            <a:r>
              <a:rPr lang="en-US" dirty="0"/>
              <a:t> Attacks : AES </a:t>
            </a:r>
            <a:r>
              <a:rPr lang="en-US" dirty="0" err="1"/>
              <a:t>Seitenkanalangriffe</a:t>
            </a:r>
            <a:r>
              <a:rPr lang="en-US" dirty="0"/>
              <a:t> (side-channel attacks) ,</a:t>
            </a:r>
            <a:r>
              <a:rPr lang="en" dirty="0"/>
              <a:t>Brute-force attack,</a:t>
            </a:r>
            <a:r>
              <a:rPr lang="en-US" dirty="0"/>
              <a:t> XSL attack, known-key distinguishing attack…</a:t>
            </a:r>
            <a:r>
              <a:rPr lang="en" dirty="0"/>
              <a:t> </a:t>
            </a:r>
            <a:r>
              <a:rPr lang="en-US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B0D432-8623-4B4A-88A4-B5328A9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98726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b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2A832-9039-45DF-88AC-AAD8F8E4BD24}"/>
              </a:ext>
            </a:extLst>
          </p:cNvPr>
          <p:cNvSpPr txBox="1">
            <a:spLocks/>
          </p:cNvSpPr>
          <p:nvPr/>
        </p:nvSpPr>
        <p:spPr>
          <a:xfrm>
            <a:off x="3279896" y="4299841"/>
            <a:ext cx="6275876" cy="98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DE" dirty="0"/>
          </a:p>
          <a:p>
            <a:endParaRPr lang="en-DE" dirty="0"/>
          </a:p>
        </p:txBody>
      </p:sp>
      <p:pic>
        <p:nvPicPr>
          <p:cNvPr id="1030" name="Picture 6" descr="https://upload.wikimedia.org/wikipedia/commons/thumb/7/7b/Orange_blue_symmetric_cryptography_de.svg/300px-Orange_blue_symmetric_cryptography_de.svg.png">
            <a:extLst>
              <a:ext uri="{FF2B5EF4-FFF2-40B4-BE49-F238E27FC236}">
                <a16:creationId xmlns:a16="http://schemas.microsoft.com/office/drawing/2014/main" id="{940C2863-45BD-4E72-BD34-CFD4B0F3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70" y="452782"/>
            <a:ext cx="2200514" cy="139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ES-SubBytes.svg">
            <a:extLst>
              <a:ext uri="{FF2B5EF4-FFF2-40B4-BE49-F238E27FC236}">
                <a16:creationId xmlns:a16="http://schemas.microsoft.com/office/drawing/2014/main" id="{6B2D062E-803C-4DD5-86AF-A6B44FAF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81" y="3549808"/>
            <a:ext cx="2891691" cy="15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C864-74FD-40A1-8250-391989CA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55" y="1482394"/>
            <a:ext cx="9175633" cy="43914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B0D432-8623-4B4A-88A4-B5328A9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br>
              <a:rPr lang="en-US" b="1" dirty="0"/>
            </a:br>
            <a:endParaRPr lang="en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2A832-9039-45DF-88AC-AAD8F8E4BD24}"/>
              </a:ext>
            </a:extLst>
          </p:cNvPr>
          <p:cNvSpPr txBox="1">
            <a:spLocks/>
          </p:cNvSpPr>
          <p:nvPr/>
        </p:nvSpPr>
        <p:spPr>
          <a:xfrm>
            <a:off x="3279896" y="4299841"/>
            <a:ext cx="6275876" cy="98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DE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F39B-5A02-41F0-8992-BC2B92AD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81" y="1690825"/>
            <a:ext cx="6514238" cy="46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2E40-43E3-4F32-A970-27BA319F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9" y="452718"/>
            <a:ext cx="12137292" cy="140053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C527-7F63-4BDE-9167-D2803D46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71" y="2052918"/>
            <a:ext cx="10361857" cy="4195481"/>
          </a:xfrm>
        </p:spPr>
        <p:txBody>
          <a:bodyPr/>
          <a:lstStyle/>
          <a:p>
            <a:r>
              <a:rPr lang="de-DE" dirty="0"/>
              <a:t>Data Encryption Standard</a:t>
            </a:r>
          </a:p>
          <a:p>
            <a:endParaRPr lang="de-DE" dirty="0"/>
          </a:p>
          <a:p>
            <a:r>
              <a:rPr lang="de-DE" dirty="0"/>
              <a:t>symmetrischer Verschlüsselungsalgorithmus</a:t>
            </a:r>
          </a:p>
          <a:p>
            <a:endParaRPr lang="de-DE" dirty="0"/>
          </a:p>
          <a:p>
            <a:r>
              <a:rPr lang="de-DE" dirty="0"/>
              <a:t>Schlüsselgrößen 56 Bit (+8 Paritätsbits),daher ist derzeit nicht sicher</a:t>
            </a:r>
          </a:p>
          <a:p>
            <a:endParaRPr lang="de-DE" dirty="0"/>
          </a:p>
          <a:p>
            <a:r>
              <a:rPr lang="de-DE" dirty="0"/>
              <a:t>Um den Schlüssel (DES) in zu häcken brauchte man 22 Stundenund 15 Minuten</a:t>
            </a:r>
          </a:p>
          <a:p>
            <a:endParaRPr lang="de-DE" dirty="0"/>
          </a:p>
          <a:p>
            <a:r>
              <a:rPr lang="de-DE" dirty="0"/>
              <a:t>Brute-force attack</a:t>
            </a:r>
          </a:p>
          <a:p>
            <a:endParaRPr lang="de-DE" dirty="0"/>
          </a:p>
          <a:p>
            <a:endParaRPr lang="en-DE" dirty="0"/>
          </a:p>
        </p:txBody>
      </p:sp>
      <p:pic>
        <p:nvPicPr>
          <p:cNvPr id="3074" name="Picture 2" descr="Data Encription Standard Flow Diagram.svg">
            <a:extLst>
              <a:ext uri="{FF2B5EF4-FFF2-40B4-BE49-F238E27FC236}">
                <a16:creationId xmlns:a16="http://schemas.microsoft.com/office/drawing/2014/main" id="{103C0CA5-8DA2-437F-80DE-01EAD810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30" y="1328040"/>
            <a:ext cx="1850901" cy="18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14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CF46-21B7-4085-8456-884ABB0C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SYMMETRISCHEN KRYPTOSYSTEMEN</a:t>
            </a:r>
            <a:b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(private key )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A4A5-F838-45AC-89F1-2F7CF20E9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VORTEILE</a:t>
            </a:r>
          </a:p>
          <a:p>
            <a:r>
              <a:rPr lang="de-DE" dirty="0"/>
              <a:t>relativ hohes Sicherheitsniveau , gleichzeitig eine schnelle Ver- und Entschlüsselung von String. </a:t>
            </a:r>
          </a:p>
          <a:p>
            <a:endParaRPr lang="de-DE" dirty="0"/>
          </a:p>
          <a:p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Rechenleistung</a:t>
            </a:r>
            <a:endParaRPr lang="en-US" dirty="0"/>
          </a:p>
          <a:p>
            <a:endParaRPr lang="en-US" dirty="0"/>
          </a:p>
          <a:p>
            <a:r>
              <a:rPr lang="de-DE" dirty="0"/>
              <a:t>die Sicherheit durch symmetrische Verschlüsselung durch (Erhöhung der Schlüssellängen )</a:t>
            </a:r>
          </a:p>
          <a:p>
            <a:endParaRPr lang="de-DE" dirty="0"/>
          </a:p>
          <a:p>
            <a:r>
              <a:rPr lang="en-US" dirty="0" err="1"/>
              <a:t>schneller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F029-9F8F-4D28-B9F3-F36F30CA9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NACHTEILE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Schlüsseltransport</a:t>
            </a:r>
            <a:endParaRPr lang="en-US" dirty="0"/>
          </a:p>
          <a:p>
            <a:endParaRPr lang="en-US" dirty="0"/>
          </a:p>
          <a:p>
            <a:r>
              <a:rPr lang="de-DE" dirty="0"/>
              <a:t> keine digitalen Signaturen bereitgestellt werden, die nicht zurückgewiesen werden können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895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CF46-21B7-4085-8456-884ABB0C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7427" cy="1400530"/>
          </a:xfrm>
        </p:spPr>
        <p:txBody>
          <a:bodyPr/>
          <a:lstStyle/>
          <a:p>
            <a:pPr algn="ctr"/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ASYMMETRISCH CRYPTOSYSTEM</a:t>
            </a:r>
            <a:b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 key)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A4A5-F838-45AC-89F1-2F7CF20E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662" y="2060575"/>
            <a:ext cx="5236307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VORTEILE</a:t>
            </a:r>
          </a:p>
          <a:p>
            <a:r>
              <a:rPr lang="de-DE" dirty="0"/>
              <a:t>kein  Schlüssel austausch nötig, wodurch das Schlüsselverteilungsproblem beseitigt wird.(public Key)</a:t>
            </a:r>
          </a:p>
          <a:p>
            <a:endParaRPr lang="de-DE" dirty="0"/>
          </a:p>
          <a:p>
            <a:r>
              <a:rPr lang="de-DE" dirty="0"/>
              <a:t>Erhöhte Sicherheit (PK müssen niemals übertragen oder an Dritte weitergegeben werden)</a:t>
            </a:r>
          </a:p>
          <a:p>
            <a:endParaRPr lang="de-DE" dirty="0"/>
          </a:p>
          <a:p>
            <a:r>
              <a:rPr lang="de-DE" dirty="0"/>
              <a:t>digitale Signaturen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F029-9F8F-4D28-B9F3-F36F30CA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573" y="1977939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NACHTEILE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Geschwindigkeit (andre schnelle Methoden)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5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07F1-848C-4196-B56E-498224BA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de-DE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725E-B099-4238-808B-E09C8E91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73919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Alternative Methoden zur Validierung (Text verschlüsse</a:t>
            </a:r>
            <a:r>
              <a:rPr lang="he-IL" sz="2400" dirty="0"/>
              <a:t>  </a:t>
            </a:r>
            <a:r>
              <a:rPr lang="pt-BR" sz="2400" dirty="0"/>
              <a:t>)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31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0F0DD-3558-4A84-B00E-6448EC387CFD}"/>
              </a:ext>
            </a:extLst>
          </p:cNvPr>
          <p:cNvSpPr/>
          <p:nvPr/>
        </p:nvSpPr>
        <p:spPr>
          <a:xfrm>
            <a:off x="0" y="2743276"/>
            <a:ext cx="12191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7000" dirty="0">
                <a:solidFill>
                  <a:schemeClr val="bg2"/>
                </a:solidFill>
                <a:latin typeface="Algerian" panose="04020705040A02060702" pitchFamily="82" charset="0"/>
              </a:rPr>
              <a:t>Vielen Dank!</a:t>
            </a:r>
            <a:endParaRPr lang="en-DE" sz="70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7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817283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class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612" y="189971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FindUsbDrive() : gibt USB Stick  Drive (Buchtabe) zu</a:t>
            </a:r>
            <a:r>
              <a:rPr lang="de-DE" dirty="0"/>
              <a:t>rück</a:t>
            </a:r>
          </a:p>
          <a:p>
            <a:endParaRPr lang="de-DE" dirty="0"/>
          </a:p>
          <a:p>
            <a:r>
              <a:rPr lang="de-DE" dirty="0"/>
              <a:t>IsUsbStickInPort() : überprüft ob USB Stick auf eine schnittstelle ist </a:t>
            </a:r>
          </a:p>
          <a:p>
            <a:endParaRPr lang="de-DE" dirty="0"/>
          </a:p>
          <a:p>
            <a:r>
              <a:rPr lang="de-DE" dirty="0"/>
              <a:t>CheckUsb() : </a:t>
            </a:r>
            <a:r>
              <a:rPr lang="en-US" dirty="0"/>
              <a:t>Alternative Method for Is USB Stick (Dongle) in Port </a:t>
            </a:r>
          </a:p>
          <a:p>
            <a:endParaRPr lang="de-DE" dirty="0"/>
          </a:p>
          <a:p>
            <a:r>
              <a:rPr lang="de-DE" dirty="0"/>
              <a:t>getSerialNumber() : SN des  USB Sticks</a:t>
            </a:r>
          </a:p>
          <a:p>
            <a:endParaRPr lang="de-DE" dirty="0"/>
          </a:p>
          <a:p>
            <a:r>
              <a:rPr lang="de-DE" dirty="0"/>
              <a:t>getUsbName() : Name des USB Sticks</a:t>
            </a:r>
          </a:p>
          <a:p>
            <a:endParaRPr lang="de-DE" dirty="0"/>
          </a:p>
          <a:p>
            <a:r>
              <a:rPr lang="de-DE" dirty="0"/>
              <a:t>getSerialKey() : </a:t>
            </a:r>
            <a:r>
              <a:rPr lang="en-US" dirty="0"/>
              <a:t>alternative Method to </a:t>
            </a:r>
            <a:r>
              <a:rPr lang="en-US" dirty="0" err="1"/>
              <a:t>getSerialNumber</a:t>
            </a:r>
            <a:r>
              <a:rPr lang="en-US" dirty="0"/>
              <a:t>()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790E9-CDB7-4DFE-B7E5-2C576ED6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588" y="4038406"/>
            <a:ext cx="2585923" cy="21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07F1-848C-4196-B56E-498224BA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class Test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725E-B099-4238-808B-E09C8E91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6AF62-15F8-4024-856D-254C8705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1976501"/>
            <a:ext cx="1924713" cy="880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C7800-6858-4EF0-AE18-D9CA1D54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98" y="3737746"/>
            <a:ext cx="4982568" cy="1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63DD-0845-4237-BFB6-D94AC9F0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0538"/>
            <a:ext cx="12192000" cy="967192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 Package</a:t>
            </a:r>
            <a:endParaRPr lang="en-DE" sz="32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javainterviewpoint-7ac9.kxcdn.com/wp-content/uploads/2019/03/RSA-Encryption-and-Decryption-in-Java.png">
            <a:extLst>
              <a:ext uri="{FF2B5EF4-FFF2-40B4-BE49-F238E27FC236}">
                <a16:creationId xmlns:a16="http://schemas.microsoft.com/office/drawing/2014/main" id="{4D1A7E11-141E-4C70-8823-E2DC8D325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8" y="3429000"/>
            <a:ext cx="6367824" cy="25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2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 class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4" y="1825133"/>
            <a:ext cx="9925147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generateKey</a:t>
            </a:r>
            <a:r>
              <a:rPr lang="en-US" dirty="0"/>
              <a:t>() :</a:t>
            </a:r>
            <a:r>
              <a:rPr lang="de-DE" dirty="0"/>
              <a:t> einen Schlüssel mit 1024 Bytes generieren (private und public keys)</a:t>
            </a:r>
          </a:p>
          <a:p>
            <a:endParaRPr lang="en-US" dirty="0"/>
          </a:p>
          <a:p>
            <a:r>
              <a:rPr lang="en-US" dirty="0" err="1"/>
              <a:t>areKeysPresent</a:t>
            </a:r>
            <a:r>
              <a:rPr lang="en-US" dirty="0"/>
              <a:t>(): </a:t>
            </a:r>
            <a:r>
              <a:rPr lang="de-DE" dirty="0"/>
              <a:t>prüft, ob private und public keys Schlüssel generiert sind</a:t>
            </a:r>
          </a:p>
          <a:p>
            <a:endParaRPr lang="en-US" dirty="0"/>
          </a:p>
          <a:p>
            <a:r>
              <a:rPr lang="en-US" dirty="0"/>
              <a:t>Encrypt():</a:t>
            </a:r>
            <a:r>
              <a:rPr lang="de-DE" dirty="0"/>
              <a:t> Klartext mit dem public key verschlüsseln</a:t>
            </a:r>
          </a:p>
          <a:p>
            <a:endParaRPr lang="en-US" dirty="0"/>
          </a:p>
          <a:p>
            <a:r>
              <a:rPr lang="en-US" dirty="0"/>
              <a:t>Decrypt(): </a:t>
            </a:r>
            <a:r>
              <a:rPr lang="de-DE" dirty="0"/>
              <a:t>Text mit private Schlüssel entschlüsseln</a:t>
            </a:r>
          </a:p>
          <a:p>
            <a:endParaRPr lang="en-US" dirty="0"/>
          </a:p>
          <a:p>
            <a:r>
              <a:rPr lang="en-US" dirty="0"/>
              <a:t>Main(): Test </a:t>
            </a:r>
            <a:r>
              <a:rPr lang="en-US" dirty="0" err="1"/>
              <a:t>Methode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Private und Public Keys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C:/keys/gespeichert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3B5D-C5F6-4581-A5EA-F8D56CB2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39" y="4110892"/>
            <a:ext cx="2615710" cy="20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785479"/>
          </a:xfrm>
        </p:spPr>
        <p:txBody>
          <a:bodyPr/>
          <a:lstStyle/>
          <a:p>
            <a:pPr algn="ctr"/>
            <a:r>
              <a:rPr lang="en-GB" sz="3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RSA_Read_Write_Key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39" y="171307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Alternative  1 for  RSA class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saveKeyToFile</a:t>
            </a:r>
            <a:r>
              <a:rPr lang="en-GB" dirty="0"/>
              <a:t>() , </a:t>
            </a:r>
            <a:r>
              <a:rPr lang="en-GB" dirty="0" err="1"/>
              <a:t>readKeyFromFile</a:t>
            </a:r>
            <a:r>
              <a:rPr lang="en-GB" dirty="0"/>
              <a:t>() ,Encrypt() ,Decrypt() </a:t>
            </a:r>
          </a:p>
          <a:p>
            <a:endParaRPr lang="en-GB" dirty="0"/>
          </a:p>
          <a:p>
            <a:r>
              <a:rPr lang="en-GB" dirty="0"/>
              <a:t>Keys  warden in Java Eclipse Workspace </a:t>
            </a:r>
            <a:r>
              <a:rPr lang="en-GB" dirty="0" err="1"/>
              <a:t>gespeichert</a:t>
            </a:r>
            <a:r>
              <a:rPr lang="en-GB" dirty="0"/>
              <a:t> (direct in USB Stick)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Main() :</a:t>
            </a:r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70A3D-B74F-4998-B537-430567DA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34" y="1489978"/>
            <a:ext cx="2703727" cy="162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55329-F652-4635-9A64-A9623F73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2" y="5826303"/>
            <a:ext cx="11514276" cy="785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E914A-F620-4087-8259-9819FB04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20" y="4150868"/>
            <a:ext cx="7048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en-GB" sz="3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publicPrivateKey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Zweite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alternative for  RSA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Ich </a:t>
            </a:r>
            <a:r>
              <a:rPr lang="en-US" dirty="0" err="1"/>
              <a:t>hab</a:t>
            </a:r>
            <a:r>
              <a:rPr lang="en-US" dirty="0"/>
              <a:t> </a:t>
            </a: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um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r>
              <a:rPr lang="en-US" dirty="0"/>
              <a:t> zu </a:t>
            </a:r>
            <a:r>
              <a:rPr lang="en-US" dirty="0" err="1"/>
              <a:t>habnen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F707-CD16-4234-8A30-E3586EAA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31" y="3646938"/>
            <a:ext cx="3213363" cy="123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27365-B8B9-47E5-8AC5-613AAB2B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415073"/>
            <a:ext cx="11026896" cy="8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8A06-9325-41D3-9DCC-2206134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899004"/>
          </a:xfrm>
        </p:spPr>
        <p:txBody>
          <a:bodyPr/>
          <a:lstStyle/>
          <a:p>
            <a:pPr algn="ctr"/>
            <a:r>
              <a:rPr lang="en-GB" sz="3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StringToText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DE" sz="32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77C-FC57-4D28-8B10-C3AF6E71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98" y="2601558"/>
            <a:ext cx="8946541" cy="4195481"/>
          </a:xfrm>
        </p:spPr>
        <p:txBody>
          <a:bodyPr/>
          <a:lstStyle/>
          <a:p>
            <a:r>
              <a:rPr lang="en-GB" dirty="0"/>
              <a:t>Wie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einen</a:t>
            </a:r>
            <a:r>
              <a:rPr lang="en-GB" dirty="0"/>
              <a:t> String in Text 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speichern</a:t>
            </a:r>
            <a:r>
              <a:rPr lang="en-GB" dirty="0"/>
              <a:t> und </a:t>
            </a:r>
            <a:r>
              <a:rPr lang="en-GB" dirty="0" err="1"/>
              <a:t>ausliesen</a:t>
            </a:r>
            <a:endParaRPr lang="en-GB" dirty="0"/>
          </a:p>
          <a:p>
            <a:endParaRPr lang="en-GB" dirty="0"/>
          </a:p>
          <a:p>
            <a:r>
              <a:rPr lang="en-GB" dirty="0"/>
              <a:t>Text </a:t>
            </a:r>
            <a:r>
              <a:rPr lang="en-GB" dirty="0" err="1"/>
              <a:t>wird</a:t>
            </a:r>
            <a:r>
              <a:rPr lang="en-GB" dirty="0"/>
              <a:t> in Workspace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US" dirty="0"/>
              <a:t>my-file.txt </a:t>
            </a:r>
            <a:r>
              <a:rPr lang="en-US" dirty="0" err="1"/>
              <a:t>gespeichert</a:t>
            </a:r>
            <a:r>
              <a:rPr lang="en-US" dirty="0"/>
              <a:t>.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4F69B-91C7-4EB8-AD78-DA96A604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47" y="4373802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3604</TotalTime>
  <Words>523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Century Gothic</vt:lpstr>
      <vt:lpstr>Times New Roman</vt:lpstr>
      <vt:lpstr>Wingdings</vt:lpstr>
      <vt:lpstr>Wingdings 3</vt:lpstr>
      <vt:lpstr>Ion</vt:lpstr>
      <vt:lpstr>USB DONGLE</vt:lpstr>
      <vt:lpstr>Inhalt</vt:lpstr>
      <vt:lpstr>USB class</vt:lpstr>
      <vt:lpstr>USB class Test</vt:lpstr>
      <vt:lpstr>RSA Package</vt:lpstr>
      <vt:lpstr>RSA class</vt:lpstr>
      <vt:lpstr>RSA_Read_Write_Key class</vt:lpstr>
      <vt:lpstr>publicPrivateKey class</vt:lpstr>
      <vt:lpstr>StringToText class</vt:lpstr>
      <vt:lpstr>Test All Class  </vt:lpstr>
      <vt:lpstr>Schritte ,um den Programm ausführen  zu lassen</vt:lpstr>
      <vt:lpstr>Wie funktioniert das Programm</vt:lpstr>
      <vt:lpstr>Alternative um einen Text  zu verschlüsseln</vt:lpstr>
      <vt:lpstr>Alternative Package</vt:lpstr>
      <vt:lpstr>AES  </vt:lpstr>
      <vt:lpstr>AES </vt:lpstr>
      <vt:lpstr>DES</vt:lpstr>
      <vt:lpstr>SYMMETRISCHEN KRYPTOSYSTEMEN (private key )</vt:lpstr>
      <vt:lpstr>ASYMMETRISCH CRYPTOSYSTEM (public key)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Viper</dc:creator>
  <cp:lastModifiedBy>Black Viper</cp:lastModifiedBy>
  <cp:revision>146</cp:revision>
  <dcterms:created xsi:type="dcterms:W3CDTF">2019-04-22T19:57:40Z</dcterms:created>
  <dcterms:modified xsi:type="dcterms:W3CDTF">2019-06-15T03:06:26Z</dcterms:modified>
</cp:coreProperties>
</file>