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0A706-CAAB-4CC2-A193-EE733B0AAAA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E10C-9B0C-4463-A2F6-AC6EFB57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600200"/>
            <a:ext cx="10363200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57600"/>
            <a:ext cx="8534400" cy="1371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2D45-93C0-4C69-A9C4-02E7D29D85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C1CD-0571-4AA1-BF1F-67823BAD7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0442"/>
            <a:ext cx="10972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08F9-DD30-4C7F-80B1-A5CC1533F1B3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A63-5D09-464E-8E3C-961912B6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3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7223-34F7-4D90-9755-EDDF91C4A1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C1CD-0571-4AA1-BF1F-67823BAD7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640" y="164592"/>
            <a:ext cx="1215947" cy="8138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9400" y="16042"/>
            <a:ext cx="10058400" cy="105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7884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E3B37F07-ED7B-4F07-B8E8-E393AD9C750A}" type="datetime1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45CBC1CD-0571-4AA1-BF1F-67823BAD7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32" descr="NASA Logo small.gif                                            00003952STAAC Graphics MP              ABA78158:"/>
          <p:cNvPicPr>
            <a:picLocks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944" y="132534"/>
            <a:ext cx="905256" cy="75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6553200"/>
            <a:ext cx="20478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1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›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JPSSTemplate_EAR99.potx" id="{86F42FF3-8064-4BA6-8D5F-D8EEF378C2B5}" vid="{D1FECE0A-C0D6-4435-A46B-20F5143B02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1_Office Theme</vt:lpstr>
    </vt:vector>
  </TitlesOfParts>
  <Company>NASA/GSFC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McCormick, Lisa M. (GSFC-618.0)[FIBERTEK INC]</dc:creator>
  <cp:lastModifiedBy>Merrill, Nathaniel W. (GSFC-472.0)[GSFC INTERNS]</cp:lastModifiedBy>
  <cp:revision>25</cp:revision>
  <dcterms:created xsi:type="dcterms:W3CDTF">2016-01-13T20:18:30Z</dcterms:created>
  <dcterms:modified xsi:type="dcterms:W3CDTF">2017-07-07T21:17:00Z</dcterms:modified>
</cp:coreProperties>
</file>