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d5b9b7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4d5b9b7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d5b9b7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4d5b9b7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d5b9b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d5b9b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d5b9b7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d5b9b7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d5b9b7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d5b9b7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4d5b9b7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4d5b9b7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d5b9b7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d5b9b7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d5b9b7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d5b9b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d5b9b7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d5b9b7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d5b9b7e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d5b9b7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18549.gradio.app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Twist Challenge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311700" y="42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https://18549.gradio.app/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25" y="1219750"/>
            <a:ext cx="8660377" cy="34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197075" y="587425"/>
            <a:ext cx="8520600" cy="14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Challenges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311700" y="2834125"/>
            <a:ext cx="85206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Images with both rice and beans but having either as label. How to </a:t>
            </a:r>
            <a:r>
              <a:rPr lang="en"/>
              <a:t>separate</a:t>
            </a:r>
            <a:r>
              <a:rPr lang="en"/>
              <a:t> that</a:t>
            </a:r>
            <a:endParaRPr/>
          </a:p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Resnet 50 model crashing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49450"/>
            <a:ext cx="85206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Imagine: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52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an app (Integrated food delivery app) that different restaurants use as a platform for customers to buy and deliver food. 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522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Wanting a particular type of food and having image results of the food types and direct links to the restaurant. 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This would save the time of going through each restaurant to find a particular type of food and also allow you to explore similar food types based on the image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82C6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25" y="1571625"/>
            <a:ext cx="85725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982025" y="460325"/>
            <a:ext cx="41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Pipeline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386825"/>
            <a:ext cx="85206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Training Data: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The Images are scraped using the Microsoft Azure Bing Image search API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6925"/>
            <a:ext cx="8839204" cy="267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401175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Pretrained Model: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Models used to test best performance on validation data are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387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Arial"/>
              <a:buAutoNum type="arabicPeriod"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ResNet18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38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Arial"/>
              <a:buAutoNum type="arabicPeriod"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ResNet50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450" y="2057925"/>
            <a:ext cx="3429323" cy="2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00" y="71450"/>
            <a:ext cx="65151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850" y="1738313"/>
            <a:ext cx="65151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850" y="3638548"/>
            <a:ext cx="6515100" cy="14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57900" y="773675"/>
            <a:ext cx="1518600" cy="400200"/>
          </a:xfrm>
          <a:prstGeom prst="rect">
            <a:avLst/>
          </a:prstGeom>
          <a:noFill/>
          <a:ln cap="flat" cmpd="sng" w="2857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43825" y="2406975"/>
            <a:ext cx="1518600" cy="6156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method (squish)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43825" y="4112900"/>
            <a:ext cx="1532700" cy="6156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method (Pad)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237975" y="4283875"/>
            <a:ext cx="234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18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250" y="1090613"/>
            <a:ext cx="4175500" cy="301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429825" y="501450"/>
            <a:ext cx="7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outcomes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343850"/>
            <a:ext cx="8520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GUI: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Gradio.io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5" y="1327250"/>
            <a:ext cx="8200263" cy="32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