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4d5b9b7e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4d5b9b7e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d5b9b7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d5b9b7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d5b9b7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d5b9b7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4d5b9b7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4d5b9b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4d5b9b7e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4d5b9b7e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4d5b9b7e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4d5b9b7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d5b9b7e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d5b9b7e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4d5b9b7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4d5b9b7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4d5b9b7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4d5b9b7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d5b9b7e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4d5b9b7e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47987.gradio.app/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Twist Challenge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Nmeso Egwuekwe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311700" y="427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Gradio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https://47987.gradio.app/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25" y="1219750"/>
            <a:ext cx="8660377" cy="34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197075" y="587425"/>
            <a:ext cx="8520600" cy="14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Challenges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311700" y="2834125"/>
            <a:ext cx="8520600" cy="1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Images with both rice and beans but having either as label. How to </a:t>
            </a:r>
            <a:r>
              <a:rPr lang="en"/>
              <a:t>separate</a:t>
            </a:r>
            <a:r>
              <a:rPr lang="en"/>
              <a:t> that</a:t>
            </a:r>
            <a:endParaRPr/>
          </a:p>
          <a:p>
            <a:pPr indent="-3797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Resnet 50 model crashing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25" y="1571625"/>
            <a:ext cx="8572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349450"/>
            <a:ext cx="85206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365">
                <a:solidFill>
                  <a:schemeClr val="dk1"/>
                </a:solidFill>
                <a:highlight>
                  <a:schemeClr val="lt1"/>
                </a:highlight>
              </a:rPr>
              <a:t>Problem:</a:t>
            </a:r>
            <a:endParaRPr sz="236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Imagine an app (Integrated food delivery app) that different restaurants use as a platform for customers to buy and deliver food. Imagine having to type a particular type of food and having image results of the food types and direct links to the restaurant. This would save the time of going through each restaurant to find a particular type of food and also allow you to explore similar food types based on the image</a:t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2C6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86825"/>
            <a:ext cx="85206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65">
                <a:solidFill>
                  <a:schemeClr val="dk1"/>
                </a:solidFill>
                <a:highlight>
                  <a:schemeClr val="lt1"/>
                </a:highlight>
              </a:rPr>
              <a:t>Training Data:</a:t>
            </a:r>
            <a:endParaRPr sz="236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The Images are scraped using the Microsoft Azure Bing Image search API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6925"/>
            <a:ext cx="8839204" cy="2671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311700" y="401175"/>
            <a:ext cx="85206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65">
                <a:solidFill>
                  <a:schemeClr val="dk1"/>
                </a:solidFill>
                <a:highlight>
                  <a:schemeClr val="lt1"/>
                </a:highlight>
              </a:rPr>
              <a:t>Pretrained Model:</a:t>
            </a:r>
            <a:endParaRPr sz="236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Models used to test best performance on validation data are</a:t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387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Arial"/>
              <a:buAutoNum type="arabicPeriod"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ResNet18</a:t>
            </a:r>
            <a:endParaRPr sz="181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38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Arial"/>
              <a:buAutoNum type="arabicPeriod"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ResNet50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450" y="2057925"/>
            <a:ext cx="3429323" cy="24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311700" y="343850"/>
            <a:ext cx="85206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65">
                <a:solidFill>
                  <a:schemeClr val="dk1"/>
                </a:solidFill>
                <a:highlight>
                  <a:schemeClr val="lt1"/>
                </a:highlight>
              </a:rPr>
              <a:t>GUI:</a:t>
            </a:r>
            <a:endParaRPr sz="236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15">
                <a:solidFill>
                  <a:schemeClr val="dk1"/>
                </a:solidFill>
                <a:highlight>
                  <a:schemeClr val="lt1"/>
                </a:highlight>
              </a:rPr>
              <a:t>Gradio.io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25" y="1327250"/>
            <a:ext cx="8200263" cy="324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600" y="71450"/>
            <a:ext cx="65151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850" y="1738313"/>
            <a:ext cx="65151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5850" y="3638548"/>
            <a:ext cx="6515100" cy="14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257900" y="773675"/>
            <a:ext cx="1518600" cy="400200"/>
          </a:xfrm>
          <a:prstGeom prst="rect">
            <a:avLst/>
          </a:prstGeom>
          <a:noFill/>
          <a:ln cap="flat" cmpd="sng" w="2857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243825" y="2406975"/>
            <a:ext cx="1518600" cy="6156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method (squish)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243825" y="4112900"/>
            <a:ext cx="1532700" cy="6156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method (Pad)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237975" y="4283875"/>
            <a:ext cx="234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18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125" y="1570825"/>
            <a:ext cx="2999600" cy="25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429825" y="501450"/>
            <a:ext cx="71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outcomes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