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4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08" r:id="rId2"/>
    <p:sldMasterId id="2147483704" r:id="rId3"/>
    <p:sldMasterId id="2147483855" r:id="rId4"/>
    <p:sldMasterId id="2147485078" r:id="rId5"/>
  </p:sldMasterIdLst>
  <p:notesMasterIdLst>
    <p:notesMasterId r:id="rId38"/>
  </p:notesMasterIdLst>
  <p:handoutMasterIdLst>
    <p:handoutMasterId r:id="rId39"/>
  </p:handoutMasterIdLst>
  <p:sldIdLst>
    <p:sldId id="25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32" r:id="rId15"/>
    <p:sldId id="333" r:id="rId16"/>
    <p:sldId id="329" r:id="rId17"/>
    <p:sldId id="330" r:id="rId18"/>
    <p:sldId id="331" r:id="rId19"/>
    <p:sldId id="314" r:id="rId20"/>
    <p:sldId id="315" r:id="rId21"/>
    <p:sldId id="316" r:id="rId22"/>
    <p:sldId id="335" r:id="rId23"/>
    <p:sldId id="318" r:id="rId24"/>
    <p:sldId id="319" r:id="rId25"/>
    <p:sldId id="320" r:id="rId26"/>
    <p:sldId id="322" r:id="rId27"/>
    <p:sldId id="323" r:id="rId28"/>
    <p:sldId id="325" r:id="rId29"/>
    <p:sldId id="326" r:id="rId30"/>
    <p:sldId id="327" r:id="rId31"/>
    <p:sldId id="328" r:id="rId32"/>
    <p:sldId id="336" r:id="rId33"/>
    <p:sldId id="308" r:id="rId34"/>
    <p:sldId id="324" r:id="rId35"/>
    <p:sldId id="337" r:id="rId36"/>
    <p:sldId id="298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384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4195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47BA1-DABA-433A-A1C2-A82C62B04492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773D4-AAD7-4B17-9EE0-6A179054F26C}">
      <dgm:prSet phldrT="[Text]"/>
      <dgm:spPr/>
      <dgm:t>
        <a:bodyPr/>
        <a:lstStyle/>
        <a:p>
          <a:r>
            <a:rPr lang="en-US" dirty="0" smtClean="0"/>
            <a:t>Windows</a:t>
          </a:r>
          <a:br>
            <a:rPr lang="en-US" dirty="0" smtClean="0"/>
          </a:br>
          <a:r>
            <a:rPr lang="en-US" dirty="0" smtClean="0"/>
            <a:t>Binary</a:t>
          </a:r>
          <a:endParaRPr lang="en-US" dirty="0"/>
        </a:p>
      </dgm:t>
    </dgm:pt>
    <dgm:pt modelId="{0EBF1E42-46C8-430D-8A91-E7D5988D70FB}" type="parTrans" cxnId="{2A3C9A5C-8306-4E58-AE8C-D31387DB2A73}">
      <dgm:prSet/>
      <dgm:spPr/>
      <dgm:t>
        <a:bodyPr/>
        <a:lstStyle/>
        <a:p>
          <a:endParaRPr lang="en-US"/>
        </a:p>
      </dgm:t>
    </dgm:pt>
    <dgm:pt modelId="{E5054C21-4F61-415D-9D39-80F57C3D1C90}" type="sibTrans" cxnId="{2A3C9A5C-8306-4E58-AE8C-D31387DB2A73}">
      <dgm:prSet/>
      <dgm:spPr/>
      <dgm:t>
        <a:bodyPr/>
        <a:lstStyle/>
        <a:p>
          <a:endParaRPr lang="en-US"/>
        </a:p>
      </dgm:t>
    </dgm:pt>
    <dgm:pt modelId="{64AA41D6-B51F-4DD0-8B9C-CC72E056EC39}">
      <dgm:prSet phldrT="[Text]"/>
      <dgm:spPr/>
      <dgm:t>
        <a:bodyPr/>
        <a:lstStyle/>
        <a:p>
          <a:r>
            <a:rPr lang="en-US" dirty="0" smtClean="0"/>
            <a:t>Phone</a:t>
          </a:r>
          <a:br>
            <a:rPr lang="en-US" dirty="0" smtClean="0"/>
          </a:br>
          <a:r>
            <a:rPr lang="en-US" dirty="0" smtClean="0"/>
            <a:t>Binary</a:t>
          </a:r>
          <a:endParaRPr lang="en-US" dirty="0"/>
        </a:p>
      </dgm:t>
    </dgm:pt>
    <dgm:pt modelId="{81C8F6E9-37CD-4D5A-8497-6D06921E1898}" type="parTrans" cxnId="{9E24D9A0-D98C-420B-B07A-9D99A735B4B2}">
      <dgm:prSet/>
      <dgm:spPr/>
      <dgm:t>
        <a:bodyPr/>
        <a:lstStyle/>
        <a:p>
          <a:endParaRPr lang="en-US"/>
        </a:p>
      </dgm:t>
    </dgm:pt>
    <dgm:pt modelId="{58E0408E-789D-48D0-8BC8-85F5DCE1A5E8}" type="sibTrans" cxnId="{9E24D9A0-D98C-420B-B07A-9D99A735B4B2}">
      <dgm:prSet/>
      <dgm:spPr/>
      <dgm:t>
        <a:bodyPr/>
        <a:lstStyle/>
        <a:p>
          <a:endParaRPr lang="en-US"/>
        </a:p>
      </dgm:t>
    </dgm:pt>
    <dgm:pt modelId="{F3BC49CD-E1E7-40C9-A111-7D7858880973}" type="pres">
      <dgm:prSet presAssocID="{BF547BA1-DABA-433A-A1C2-A82C62B0449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6E526F-496F-4005-A437-1A1A08F880A6}" type="pres">
      <dgm:prSet presAssocID="{BF547BA1-DABA-433A-A1C2-A82C62B04492}" presName="ribbon" presStyleLbl="node1" presStyleIdx="0" presStyleCnt="1"/>
      <dgm:spPr/>
    </dgm:pt>
    <dgm:pt modelId="{A49C19FB-A022-426E-9E70-9F6BCD4EBB0B}" type="pres">
      <dgm:prSet presAssocID="{BF547BA1-DABA-433A-A1C2-A82C62B0449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DE9B9-26CF-4400-B53A-27509F54E9B5}" type="pres">
      <dgm:prSet presAssocID="{BF547BA1-DABA-433A-A1C2-A82C62B0449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42CD0-6A28-47E7-A153-E278C21E7E40}" type="presOf" srcId="{BF547BA1-DABA-433A-A1C2-A82C62B04492}" destId="{F3BC49CD-E1E7-40C9-A111-7D7858880973}" srcOrd="0" destOrd="0" presId="urn:microsoft.com/office/officeart/2005/8/layout/arrow6"/>
    <dgm:cxn modelId="{13422C81-634C-4F89-9842-9FB3EE9B414C}" type="presOf" srcId="{64AA41D6-B51F-4DD0-8B9C-CC72E056EC39}" destId="{33EDE9B9-26CF-4400-B53A-27509F54E9B5}" srcOrd="0" destOrd="0" presId="urn:microsoft.com/office/officeart/2005/8/layout/arrow6"/>
    <dgm:cxn modelId="{2A3C9A5C-8306-4E58-AE8C-D31387DB2A73}" srcId="{BF547BA1-DABA-433A-A1C2-A82C62B04492}" destId="{FBE773D4-AAD7-4B17-9EE0-6A179054F26C}" srcOrd="0" destOrd="0" parTransId="{0EBF1E42-46C8-430D-8A91-E7D5988D70FB}" sibTransId="{E5054C21-4F61-415D-9D39-80F57C3D1C90}"/>
    <dgm:cxn modelId="{92F323FE-41D5-4C21-9697-339C6CEC37A7}" type="presOf" srcId="{FBE773D4-AAD7-4B17-9EE0-6A179054F26C}" destId="{A49C19FB-A022-426E-9E70-9F6BCD4EBB0B}" srcOrd="0" destOrd="0" presId="urn:microsoft.com/office/officeart/2005/8/layout/arrow6"/>
    <dgm:cxn modelId="{9E24D9A0-D98C-420B-B07A-9D99A735B4B2}" srcId="{BF547BA1-DABA-433A-A1C2-A82C62B04492}" destId="{64AA41D6-B51F-4DD0-8B9C-CC72E056EC39}" srcOrd="1" destOrd="0" parTransId="{81C8F6E9-37CD-4D5A-8497-6D06921E1898}" sibTransId="{58E0408E-789D-48D0-8BC8-85F5DCE1A5E8}"/>
    <dgm:cxn modelId="{8764F744-5519-459B-B23A-9629A08F0556}" type="presParOf" srcId="{F3BC49CD-E1E7-40C9-A111-7D7858880973}" destId="{F56E526F-496F-4005-A437-1A1A08F880A6}" srcOrd="0" destOrd="0" presId="urn:microsoft.com/office/officeart/2005/8/layout/arrow6"/>
    <dgm:cxn modelId="{96268724-A8FE-4497-B3E8-1DE4B103DF91}" type="presParOf" srcId="{F3BC49CD-E1E7-40C9-A111-7D7858880973}" destId="{A49C19FB-A022-426E-9E70-9F6BCD4EBB0B}" srcOrd="1" destOrd="0" presId="urn:microsoft.com/office/officeart/2005/8/layout/arrow6"/>
    <dgm:cxn modelId="{8C9CD240-BCAC-42D9-B44D-2090FE8F8B32}" type="presParOf" srcId="{F3BC49CD-E1E7-40C9-A111-7D7858880973}" destId="{33EDE9B9-26CF-4400-B53A-27509F54E9B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C8E0ED-A957-4A10-AB40-CF5AE3B65D0F}">
      <dgm:prSet phldrT="[Text]" custT="1"/>
      <dgm:spPr/>
      <dgm:t>
        <a:bodyPr/>
        <a:lstStyle/>
        <a:p>
          <a:r>
            <a:rPr lang="en-US" sz="2000" b="1" dirty="0" smtClean="0"/>
            <a:t>Windows universal</a:t>
          </a:r>
          <a:endParaRPr lang="en-US" sz="2000" b="1" dirty="0"/>
        </a:p>
      </dgm:t>
    </dgm:pt>
    <dgm:pt modelId="{E2904582-0CB4-4EEF-B1E4-58915D869146}" type="parTrans" cxnId="{894D5767-2D76-4221-9BD9-8EA2CB323F0D}">
      <dgm:prSet/>
      <dgm:spPr/>
      <dgm:t>
        <a:bodyPr/>
        <a:lstStyle/>
        <a:p>
          <a:endParaRPr lang="en-US" b="1"/>
        </a:p>
      </dgm:t>
    </dgm:pt>
    <dgm:pt modelId="{B276FCF5-AFBB-4687-85AA-A0AEBBB3CB04}" type="sibTrans" cxnId="{894D5767-2D76-4221-9BD9-8EA2CB323F0D}">
      <dgm:prSet/>
      <dgm:spPr/>
      <dgm:t>
        <a:bodyPr/>
        <a:lstStyle/>
        <a:p>
          <a:endParaRPr lang="en-US" b="1"/>
        </a:p>
      </dgm:t>
    </dgm:pt>
    <dgm:pt modelId="{56FEAB4B-2282-4825-8D26-8564F99771F0}">
      <dgm:prSet phldrT="[Text]" custT="1"/>
      <dgm:spPr/>
      <dgm:t>
        <a:bodyPr/>
        <a:lstStyle/>
        <a:p>
          <a:r>
            <a:rPr lang="en-US" sz="1800" b="1" dirty="0" smtClean="0"/>
            <a:t>Desktop</a:t>
          </a:r>
          <a:br>
            <a:rPr lang="en-US" sz="1800" b="1" dirty="0" smtClean="0"/>
          </a:br>
          <a:r>
            <a:rPr lang="en-US" sz="1800" b="1" dirty="0" smtClean="0"/>
            <a:t>PC</a:t>
          </a:r>
          <a:endParaRPr lang="en-US" sz="1800" b="1" dirty="0"/>
        </a:p>
      </dgm:t>
    </dgm:pt>
    <dgm:pt modelId="{5D2BFA2B-877F-47C4-B1C9-5A8B7AEF8881}" type="parTrans" cxnId="{A9087FFB-4765-4679-A04D-BDD04AE8C59C}">
      <dgm:prSet/>
      <dgm:spPr/>
      <dgm:t>
        <a:bodyPr/>
        <a:lstStyle/>
        <a:p>
          <a:endParaRPr lang="en-US" b="1"/>
        </a:p>
      </dgm:t>
    </dgm:pt>
    <dgm:pt modelId="{29BA462B-1765-4A53-BBA9-AF83E48D2C49}" type="sibTrans" cxnId="{A9087FFB-4765-4679-A04D-BDD04AE8C59C}">
      <dgm:prSet/>
      <dgm:spPr/>
      <dgm:t>
        <a:bodyPr/>
        <a:lstStyle/>
        <a:p>
          <a:endParaRPr lang="en-US" b="1"/>
        </a:p>
      </dgm:t>
    </dgm:pt>
    <dgm:pt modelId="{BB6F77AD-1056-4EC6-8C1A-FC0E863CB5CC}">
      <dgm:prSet phldrT="[Text]" custT="1"/>
      <dgm:spPr/>
      <dgm:t>
        <a:bodyPr/>
        <a:lstStyle/>
        <a:p>
          <a:r>
            <a:rPr lang="en-US" sz="1800" b="1" dirty="0" smtClean="0"/>
            <a:t>Mobile</a:t>
          </a:r>
          <a:endParaRPr lang="en-US" sz="1800" b="1" dirty="0"/>
        </a:p>
      </dgm:t>
    </dgm:pt>
    <dgm:pt modelId="{503B2674-5C66-49E6-8809-99DFDADB6322}" type="parTrans" cxnId="{6FA7FCCF-393B-41E5-A2FF-B7182DF3EAE3}">
      <dgm:prSet/>
      <dgm:spPr/>
      <dgm:t>
        <a:bodyPr/>
        <a:lstStyle/>
        <a:p>
          <a:endParaRPr lang="en-US" b="1"/>
        </a:p>
      </dgm:t>
    </dgm:pt>
    <dgm:pt modelId="{9811D383-A7F7-4952-A6EB-F32182E47397}" type="sibTrans" cxnId="{6FA7FCCF-393B-41E5-A2FF-B7182DF3EAE3}">
      <dgm:prSet/>
      <dgm:spPr/>
      <dgm:t>
        <a:bodyPr/>
        <a:lstStyle/>
        <a:p>
          <a:endParaRPr lang="en-US" b="1"/>
        </a:p>
      </dgm:t>
    </dgm:pt>
    <dgm:pt modelId="{024DB868-BF27-48FC-90A2-BC7837878362}">
      <dgm:prSet phldrT="[Text]" custT="1"/>
      <dgm:spPr/>
      <dgm:t>
        <a:bodyPr/>
        <a:lstStyle/>
        <a:p>
          <a:r>
            <a:rPr lang="en-US" sz="1800" b="1" dirty="0" smtClean="0"/>
            <a:t>Xbox</a:t>
          </a:r>
          <a:endParaRPr lang="en-US" sz="1800" b="1" dirty="0"/>
        </a:p>
      </dgm:t>
    </dgm:pt>
    <dgm:pt modelId="{3210E1C7-C1FD-4530-98F2-6788F5A70405}" type="parTrans" cxnId="{9424290B-EB4D-4C4E-BF62-CB9B74DFCA4F}">
      <dgm:prSet/>
      <dgm:spPr/>
      <dgm:t>
        <a:bodyPr/>
        <a:lstStyle/>
        <a:p>
          <a:endParaRPr lang="en-US" b="1"/>
        </a:p>
      </dgm:t>
    </dgm:pt>
    <dgm:pt modelId="{F6012385-91A9-4FC4-9DCB-510EA00B8D0E}" type="sibTrans" cxnId="{9424290B-EB4D-4C4E-BF62-CB9B74DFCA4F}">
      <dgm:prSet/>
      <dgm:spPr/>
      <dgm:t>
        <a:bodyPr/>
        <a:lstStyle/>
        <a:p>
          <a:endParaRPr lang="en-US" b="1"/>
        </a:p>
      </dgm:t>
    </dgm:pt>
    <dgm:pt modelId="{649C8CF8-D35E-4753-8CDB-6EAABB5C1ECF}">
      <dgm:prSet phldrT="[Text]" custT="1"/>
      <dgm:spPr/>
      <dgm:t>
        <a:bodyPr/>
        <a:lstStyle/>
        <a:p>
          <a:r>
            <a:rPr lang="en-US" sz="1800" b="1" dirty="0" err="1" smtClean="0"/>
            <a:t>IoT</a:t>
          </a:r>
          <a:endParaRPr lang="en-US" sz="1800" b="1" dirty="0"/>
        </a:p>
      </dgm:t>
    </dgm:pt>
    <dgm:pt modelId="{E483F110-A6BC-4DFC-897C-83588DCE9C48}" type="parTrans" cxnId="{C2E419E3-BE05-41E8-BC22-E64E2A945634}">
      <dgm:prSet/>
      <dgm:spPr/>
      <dgm:t>
        <a:bodyPr/>
        <a:lstStyle/>
        <a:p>
          <a:endParaRPr lang="en-US" b="1"/>
        </a:p>
      </dgm:t>
    </dgm:pt>
    <dgm:pt modelId="{834D4B55-A2C9-464C-834D-3AA64D7BC4D4}" type="sibTrans" cxnId="{C2E419E3-BE05-41E8-BC22-E64E2A945634}">
      <dgm:prSet/>
      <dgm:spPr/>
      <dgm:t>
        <a:bodyPr/>
        <a:lstStyle/>
        <a:p>
          <a:endParaRPr lang="en-US" b="1"/>
        </a:p>
      </dgm:t>
    </dgm:pt>
    <dgm:pt modelId="{282BDA18-760F-4DDE-BDDB-C188C1411ADD}">
      <dgm:prSet phldrT="[Text]" custT="1"/>
      <dgm:spPr/>
      <dgm:t>
        <a:bodyPr/>
        <a:lstStyle/>
        <a:p>
          <a:r>
            <a:rPr lang="en-US" sz="1800" b="1" dirty="0" err="1" smtClean="0"/>
            <a:t>IoT</a:t>
          </a:r>
          <a:r>
            <a:rPr lang="en-US" sz="1800" b="1" dirty="0" smtClean="0"/>
            <a:t> headless</a:t>
          </a:r>
          <a:endParaRPr lang="en-US" sz="1800" b="1" dirty="0"/>
        </a:p>
      </dgm:t>
    </dgm:pt>
    <dgm:pt modelId="{163DAC73-E79F-451B-9DCD-74D12241AF83}" type="parTrans" cxnId="{2B4869E1-7533-47CE-8FDD-3A4E4AD5CC6A}">
      <dgm:prSet/>
      <dgm:spPr/>
      <dgm:t>
        <a:bodyPr/>
        <a:lstStyle/>
        <a:p>
          <a:endParaRPr lang="en-US" b="1"/>
        </a:p>
      </dgm:t>
    </dgm:pt>
    <dgm:pt modelId="{24DA8E40-89A4-414F-8DA0-A258DE68179C}" type="sibTrans" cxnId="{2B4869E1-7533-47CE-8FDD-3A4E4AD5CC6A}">
      <dgm:prSet/>
      <dgm:spPr/>
      <dgm:t>
        <a:bodyPr/>
        <a:lstStyle/>
        <a:p>
          <a:endParaRPr lang="en-US" b="1"/>
        </a:p>
      </dgm:t>
    </dgm:pt>
    <dgm:pt modelId="{775A88C0-CF55-4E23-A516-24F0C7A70574}">
      <dgm:prSet phldrT="[Text]" custT="1"/>
      <dgm:spPr/>
      <dgm:t>
        <a:bodyPr/>
        <a:lstStyle/>
        <a:p>
          <a:r>
            <a:rPr lang="en-US" sz="1800" b="1" dirty="0" smtClean="0"/>
            <a:t>Surface Hub</a:t>
          </a:r>
          <a:endParaRPr lang="en-US" sz="1800" b="1" dirty="0"/>
        </a:p>
      </dgm:t>
    </dgm:pt>
    <dgm:pt modelId="{B3433E65-A861-47F5-A568-793728624C2F}" type="parTrans" cxnId="{3844ABC3-99AF-4E85-ADDD-B436B8F86831}">
      <dgm:prSet/>
      <dgm:spPr/>
      <dgm:t>
        <a:bodyPr/>
        <a:lstStyle/>
        <a:p>
          <a:endParaRPr lang="en-US" b="1"/>
        </a:p>
      </dgm:t>
    </dgm:pt>
    <dgm:pt modelId="{B9B17653-017E-41B4-9DF5-E7856DE7978D}" type="sibTrans" cxnId="{3844ABC3-99AF-4E85-ADDD-B436B8F86831}">
      <dgm:prSet/>
      <dgm:spPr/>
      <dgm:t>
        <a:bodyPr/>
        <a:lstStyle/>
        <a:p>
          <a:endParaRPr lang="en-US" b="1"/>
        </a:p>
      </dgm:t>
    </dgm:pt>
    <dgm:pt modelId="{07C8A3B1-173D-4B84-8E7B-21039456F513}">
      <dgm:prSet phldrT="[Text]" custT="1"/>
      <dgm:spPr/>
      <dgm:t>
        <a:bodyPr/>
        <a:lstStyle/>
        <a:p>
          <a:r>
            <a:rPr lang="en-US" sz="1800" b="1" dirty="0" smtClean="0"/>
            <a:t>Holographic</a:t>
          </a:r>
          <a:endParaRPr lang="en-US" sz="1800" b="1" dirty="0"/>
        </a:p>
      </dgm:t>
    </dgm:pt>
    <dgm:pt modelId="{310A77BB-15FF-4178-9580-D1957D8CAC1D}" type="parTrans" cxnId="{AA5976E9-B519-4188-B135-4424F5C1D6A3}">
      <dgm:prSet/>
      <dgm:spPr/>
      <dgm:t>
        <a:bodyPr/>
        <a:lstStyle/>
        <a:p>
          <a:endParaRPr lang="en-US" b="1"/>
        </a:p>
      </dgm:t>
    </dgm:pt>
    <dgm:pt modelId="{332E3122-AC62-4186-B083-3DF955497A4C}" type="sibTrans" cxnId="{AA5976E9-B519-4188-B135-4424F5C1D6A3}">
      <dgm:prSet/>
      <dgm:spPr/>
      <dgm:t>
        <a:bodyPr/>
        <a:lstStyle/>
        <a:p>
          <a:endParaRPr lang="en-US" b="1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b="1" dirty="0" smtClean="0"/>
            <a:t>2 in 1</a:t>
          </a:r>
          <a:endParaRPr lang="en-US" b="1" dirty="0"/>
        </a:p>
      </dgm:t>
    </dgm:pt>
    <dgm:pt modelId="{12C3CFE3-ADF0-4FD0-ABCA-0FE04CE1C6ED}" type="parTrans" cxnId="{B80EF1CA-77AF-45F6-821C-F48B47EF20DA}">
      <dgm:prSet/>
      <dgm:spPr/>
      <dgm:t>
        <a:bodyPr/>
        <a:lstStyle/>
        <a:p>
          <a:endParaRPr lang="en-US" b="1"/>
        </a:p>
      </dgm:t>
    </dgm:pt>
    <dgm:pt modelId="{A24F8D2F-A515-486C-9AB3-B8F0D2E9A97F}" type="sibTrans" cxnId="{B80EF1CA-77AF-45F6-821C-F48B47EF20DA}">
      <dgm:prSet/>
      <dgm:spPr/>
      <dgm:t>
        <a:bodyPr/>
        <a:lstStyle/>
        <a:p>
          <a:endParaRPr lang="en-US" b="1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b="1" dirty="0" smtClean="0"/>
            <a:t>Phablet</a:t>
          </a:r>
          <a:endParaRPr lang="en-US" b="1" dirty="0"/>
        </a:p>
      </dgm:t>
    </dgm:pt>
    <dgm:pt modelId="{C526AF9B-6B38-4F1A-A63F-4A2F10ECC238}" type="parTrans" cxnId="{B0E637B9-3FE6-4A49-BEDC-BF1DC62BD183}">
      <dgm:prSet/>
      <dgm:spPr/>
      <dgm:t>
        <a:bodyPr/>
        <a:lstStyle/>
        <a:p>
          <a:endParaRPr lang="en-US" b="1"/>
        </a:p>
      </dgm:t>
    </dgm:pt>
    <dgm:pt modelId="{A2BE1850-F38C-4D87-AC0D-13EFFD85CE8B}" type="sibTrans" cxnId="{B0E637B9-3FE6-4A49-BEDC-BF1DC62BD183}">
      <dgm:prSet/>
      <dgm:spPr/>
      <dgm:t>
        <a:bodyPr/>
        <a:lstStyle/>
        <a:p>
          <a:endParaRPr lang="en-US" b="1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b="1" dirty="0" smtClean="0"/>
            <a:t>Phone</a:t>
          </a:r>
          <a:endParaRPr lang="en-US" b="1" dirty="0"/>
        </a:p>
      </dgm:t>
    </dgm:pt>
    <dgm:pt modelId="{C779DDF6-B29C-495B-B1BA-10C256F09249}" type="parTrans" cxnId="{A5BF6530-7B9A-47F4-B53B-35C1B57996CE}">
      <dgm:prSet/>
      <dgm:spPr/>
      <dgm:t>
        <a:bodyPr/>
        <a:lstStyle/>
        <a:p>
          <a:endParaRPr lang="en-US" b="1"/>
        </a:p>
      </dgm:t>
    </dgm:pt>
    <dgm:pt modelId="{3915A228-58C9-4F8B-946E-D9C0F0FD5A72}" type="sibTrans" cxnId="{A5BF6530-7B9A-47F4-B53B-35C1B57996CE}">
      <dgm:prSet/>
      <dgm:spPr/>
      <dgm:t>
        <a:bodyPr/>
        <a:lstStyle/>
        <a:p>
          <a:endParaRPr lang="en-US" b="1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b="1" dirty="0" smtClean="0"/>
            <a:t>Raspberry Pi</a:t>
          </a:r>
          <a:endParaRPr lang="en-US" b="1" dirty="0"/>
        </a:p>
      </dgm:t>
    </dgm:pt>
    <dgm:pt modelId="{BAA803AC-7148-4528-8808-A6F4DBCF1AD9}" type="parTrans" cxnId="{711B5EF7-3548-48A7-B2DF-33B211A9242E}">
      <dgm:prSet/>
      <dgm:spPr/>
      <dgm:t>
        <a:bodyPr/>
        <a:lstStyle/>
        <a:p>
          <a:endParaRPr lang="en-US" b="1"/>
        </a:p>
      </dgm:t>
    </dgm:pt>
    <dgm:pt modelId="{5BEB38A1-89C1-4DC3-9482-82D1B41235C9}" type="sibTrans" cxnId="{711B5EF7-3548-48A7-B2DF-33B211A9242E}">
      <dgm:prSet/>
      <dgm:spPr/>
      <dgm:t>
        <a:bodyPr/>
        <a:lstStyle/>
        <a:p>
          <a:endParaRPr lang="en-US" b="1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b="1" dirty="0" smtClean="0"/>
            <a:t>Surface Hub</a:t>
          </a:r>
          <a:endParaRPr lang="en-US" b="1" dirty="0"/>
        </a:p>
      </dgm:t>
    </dgm:pt>
    <dgm:pt modelId="{52A160FB-4D24-481A-A3FD-30667289ED63}" type="parTrans" cxnId="{0D311630-B348-43AD-ADAC-3467CF0CD6D0}">
      <dgm:prSet/>
      <dgm:spPr/>
      <dgm:t>
        <a:bodyPr/>
        <a:lstStyle/>
        <a:p>
          <a:endParaRPr lang="en-US" b="1"/>
        </a:p>
      </dgm:t>
    </dgm:pt>
    <dgm:pt modelId="{55262B47-E7BC-445E-84A3-E354D8968CC2}" type="sibTrans" cxnId="{0D311630-B348-43AD-ADAC-3467CF0CD6D0}">
      <dgm:prSet/>
      <dgm:spPr/>
      <dgm:t>
        <a:bodyPr/>
        <a:lstStyle/>
        <a:p>
          <a:endParaRPr lang="en-US" b="1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b="1" dirty="0" smtClean="0"/>
            <a:t>HoloLens</a:t>
          </a:r>
          <a:endParaRPr lang="en-US" b="1" dirty="0"/>
        </a:p>
      </dgm:t>
    </dgm:pt>
    <dgm:pt modelId="{E165F015-84C1-40FE-90EE-6A2F58A3226B}" type="parTrans" cxnId="{05C5035C-FA2D-4C65-B483-B9A2C0BD52D6}">
      <dgm:prSet/>
      <dgm:spPr/>
      <dgm:t>
        <a:bodyPr/>
        <a:lstStyle/>
        <a:p>
          <a:endParaRPr lang="en-US" b="1"/>
        </a:p>
      </dgm:t>
    </dgm:pt>
    <dgm:pt modelId="{E7168861-D981-4B30-A1D1-C449FB4795BB}" type="sibTrans" cxnId="{05C5035C-FA2D-4C65-B483-B9A2C0BD52D6}">
      <dgm:prSet/>
      <dgm:spPr/>
      <dgm:t>
        <a:bodyPr/>
        <a:lstStyle/>
        <a:p>
          <a:endParaRPr lang="en-US" b="1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b="1" dirty="0" smtClean="0"/>
            <a:t>Home Automation</a:t>
          </a:r>
          <a:endParaRPr lang="en-US" b="1" dirty="0"/>
        </a:p>
      </dgm:t>
    </dgm:pt>
    <dgm:pt modelId="{60C4554C-6917-4529-B64F-5EB511E95AD6}" type="sibTrans" cxnId="{541A14CF-C9B8-448A-B64D-A6F0351E4807}">
      <dgm:prSet/>
      <dgm:spPr/>
      <dgm:t>
        <a:bodyPr/>
        <a:lstStyle/>
        <a:p>
          <a:endParaRPr lang="en-US" b="1"/>
        </a:p>
      </dgm:t>
    </dgm:pt>
    <dgm:pt modelId="{D5C06BE2-0860-4ACA-AD7A-7BB7801D5C2B}" type="parTrans" cxnId="{541A14CF-C9B8-448A-B64D-A6F0351E4807}">
      <dgm:prSet/>
      <dgm:spPr/>
      <dgm:t>
        <a:bodyPr/>
        <a:lstStyle/>
        <a:p>
          <a:endParaRPr lang="en-US" b="1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b="1" dirty="0" smtClean="0"/>
            <a:t>Band</a:t>
          </a:r>
          <a:endParaRPr lang="en-US" b="1" dirty="0"/>
        </a:p>
      </dgm:t>
    </dgm:pt>
    <dgm:pt modelId="{14986881-105D-42CB-B5FA-6767F3F68ACE}" type="sibTrans" cxnId="{BD9A55A0-DEC5-440F-83AD-BA5D3DC6E06D}">
      <dgm:prSet/>
      <dgm:spPr/>
      <dgm:t>
        <a:bodyPr/>
        <a:lstStyle/>
        <a:p>
          <a:endParaRPr lang="en-US" b="1"/>
        </a:p>
      </dgm:t>
    </dgm:pt>
    <dgm:pt modelId="{7B4FDCD2-B788-4824-B975-7FA55B24D4A0}" type="parTrans" cxnId="{BD9A55A0-DEC5-440F-83AD-BA5D3DC6E06D}">
      <dgm:prSet/>
      <dgm:spPr/>
      <dgm:t>
        <a:bodyPr/>
        <a:lstStyle/>
        <a:p>
          <a:endParaRPr lang="en-US" b="1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b="1" dirty="0" smtClean="0"/>
            <a:t>Xbox</a:t>
          </a:r>
          <a:endParaRPr lang="en-US" b="1" dirty="0"/>
        </a:p>
      </dgm:t>
    </dgm:pt>
    <dgm:pt modelId="{5E719E08-8258-4F60-8B2A-506E0647A3A2}" type="sibTrans" cxnId="{0A45298B-1C51-4652-A69E-DB2C608CBC9A}">
      <dgm:prSet/>
      <dgm:spPr/>
      <dgm:t>
        <a:bodyPr/>
        <a:lstStyle/>
        <a:p>
          <a:endParaRPr lang="en-US" b="1"/>
        </a:p>
      </dgm:t>
    </dgm:pt>
    <dgm:pt modelId="{7F58225B-D8B3-4DCF-9BF0-CE167538D7C0}" type="parTrans" cxnId="{0A45298B-1C51-4652-A69E-DB2C608CBC9A}">
      <dgm:prSet/>
      <dgm:spPr/>
      <dgm:t>
        <a:bodyPr/>
        <a:lstStyle/>
        <a:p>
          <a:endParaRPr lang="en-US" b="1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b="1" dirty="0" smtClean="0"/>
            <a:t>Tablet</a:t>
          </a:r>
          <a:endParaRPr lang="en-US" b="1" dirty="0"/>
        </a:p>
      </dgm:t>
    </dgm:pt>
    <dgm:pt modelId="{4533E127-A429-4BE7-BACF-E9EB481D3855}" type="sibTrans" cxnId="{28C4CBE3-F85D-4652-9911-6248FFEC2911}">
      <dgm:prSet/>
      <dgm:spPr/>
      <dgm:t>
        <a:bodyPr/>
        <a:lstStyle/>
        <a:p>
          <a:endParaRPr lang="en-US" b="1"/>
        </a:p>
      </dgm:t>
    </dgm:pt>
    <dgm:pt modelId="{25E0E5B6-1B82-403C-B00F-962ACDE16ABD}" type="parTrans" cxnId="{28C4CBE3-F85D-4652-9911-6248FFEC2911}">
      <dgm:prSet/>
      <dgm:spPr/>
      <dgm:t>
        <a:bodyPr/>
        <a:lstStyle/>
        <a:p>
          <a:endParaRPr lang="en-US" b="1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</dgm:pt>
    <dgm:pt modelId="{36E240E3-4DCA-4DCC-93ED-FEEF6FEEBAF4}" type="pres">
      <dgm:prSet presAssocID="{0AC8E0ED-A957-4A10-AB40-CF5AE3B65D0F}" presName="rootComposite1" presStyleCnt="0"/>
      <dgm:spPr/>
    </dgm:pt>
    <dgm:pt modelId="{46174BFA-86FB-40C4-9C21-0BA1745A5524}" type="pres">
      <dgm:prSet presAssocID="{0AC8E0ED-A957-4A10-AB40-CF5AE3B65D0F}" presName="rootText1" presStyleLbl="node0" presStyleIdx="0" presStyleCnt="1" custScaleX="825806" custLinFactNeighborY="-4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81F16CB9-E699-4DDC-BB52-0CE13288B089}" type="pres">
      <dgm:prSet presAssocID="{0AC8E0ED-A957-4A10-AB40-CF5AE3B65D0F}" presName="hierChild2" presStyleCnt="0"/>
      <dgm:spPr/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GB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</dgm:pt>
    <dgm:pt modelId="{3251B607-6B29-4E2D-B528-F0EAEB9ED50B}" type="pres">
      <dgm:prSet presAssocID="{56FEAB4B-2282-4825-8D26-8564F99771F0}" presName="rootComposite" presStyleCnt="0"/>
      <dgm:spPr/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GB"/>
        </a:p>
      </dgm:t>
    </dgm:pt>
    <dgm:pt modelId="{12436366-0BC3-45BF-AF95-3589C1116744}" type="pres">
      <dgm:prSet presAssocID="{56FEAB4B-2282-4825-8D26-8564F99771F0}" presName="hierChild4" presStyleCnt="0"/>
      <dgm:spPr/>
    </dgm:pt>
    <dgm:pt modelId="{76922632-91CA-41A2-A1CC-9E75B98AD05E}" type="pres">
      <dgm:prSet presAssocID="{12C3CFE3-ADF0-4FD0-ABCA-0FE04CE1C6ED}" presName="Name37" presStyleLbl="parChTrans1D3" presStyleIdx="0" presStyleCnt="10"/>
      <dgm:spPr/>
      <dgm:t>
        <a:bodyPr/>
        <a:lstStyle/>
        <a:p>
          <a:endParaRPr lang="en-GB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</dgm:pt>
    <dgm:pt modelId="{AC6D82DE-C7FA-4227-A3C5-C13D6EE6BBFB}" type="pres">
      <dgm:prSet presAssocID="{67AC68C4-B8F6-4E23-9DE3-2A4813C2E3FA}" presName="rootComposite" presStyleCnt="0"/>
      <dgm:spPr/>
    </dgm:pt>
    <dgm:pt modelId="{C5B07D43-9EE9-4854-9D4F-E8DAF99ED14C}" type="pres">
      <dgm:prSet presAssocID="{67AC68C4-B8F6-4E23-9DE3-2A4813C2E3FA}" presName="rootText" presStyleLbl="node3" presStyleIdx="0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BC00049-2351-43C4-BC1B-091022B26AFB}" type="pres">
      <dgm:prSet presAssocID="{67AC68C4-B8F6-4E23-9DE3-2A4813C2E3FA}" presName="rootConnector" presStyleLbl="node3" presStyleIdx="0" presStyleCnt="10"/>
      <dgm:spPr/>
      <dgm:t>
        <a:bodyPr/>
        <a:lstStyle/>
        <a:p>
          <a:endParaRPr lang="en-GB"/>
        </a:p>
      </dgm:t>
    </dgm:pt>
    <dgm:pt modelId="{1B038B30-FE41-4D77-95DD-AB845F582B31}" type="pres">
      <dgm:prSet presAssocID="{67AC68C4-B8F6-4E23-9DE3-2A4813C2E3FA}" presName="hierChild4" presStyleCnt="0"/>
      <dgm:spPr/>
    </dgm:pt>
    <dgm:pt modelId="{901E6F69-524D-40DE-9572-82E1699CBAC3}" type="pres">
      <dgm:prSet presAssocID="{67AC68C4-B8F6-4E23-9DE3-2A4813C2E3FA}" presName="hierChild5" presStyleCnt="0"/>
      <dgm:spPr/>
    </dgm:pt>
    <dgm:pt modelId="{87B7EAB4-E216-4196-B68D-DD2C4C55C5C8}" type="pres">
      <dgm:prSet presAssocID="{56FEAB4B-2282-4825-8D26-8564F99771F0}" presName="hierChild5" presStyleCnt="0"/>
      <dgm:spPr/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GB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</dgm:pt>
    <dgm:pt modelId="{0DA849D7-C179-414F-94C7-A6B0CB3644FE}" type="pres">
      <dgm:prSet presAssocID="{BB6F77AD-1056-4EC6-8C1A-FC0E863CB5CC}" presName="rootComposite" presStyleCnt="0"/>
      <dgm:spPr/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GB"/>
        </a:p>
      </dgm:t>
    </dgm:pt>
    <dgm:pt modelId="{B36F6FE5-A9E9-4C55-B861-8C992C0A0872}" type="pres">
      <dgm:prSet presAssocID="{BB6F77AD-1056-4EC6-8C1A-FC0E863CB5CC}" presName="hierChild4" presStyleCnt="0"/>
      <dgm:spPr/>
    </dgm:pt>
    <dgm:pt modelId="{1952C184-3005-45C5-8E51-D21099A9E8A1}" type="pres">
      <dgm:prSet presAssocID="{25E0E5B6-1B82-403C-B00F-962ACDE16ABD}" presName="Name37" presStyleLbl="parChTrans1D3" presStyleIdx="1" presStyleCnt="10"/>
      <dgm:spPr/>
      <dgm:t>
        <a:bodyPr/>
        <a:lstStyle/>
        <a:p>
          <a:endParaRPr lang="en-GB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</dgm:pt>
    <dgm:pt modelId="{E8C93D03-FB31-47E0-A902-D59BB8A7F4AF}" type="pres">
      <dgm:prSet presAssocID="{ADE7B611-4DA9-482B-AD3E-47D37E0D2E40}" presName="rootComposite" presStyleCnt="0"/>
      <dgm:spPr/>
    </dgm:pt>
    <dgm:pt modelId="{55371FD5-665B-4201-BD8E-AF69B9DDD1CB}" type="pres">
      <dgm:prSet presAssocID="{ADE7B611-4DA9-482B-AD3E-47D37E0D2E40}" presName="rootText" presStyleLbl="node3" presStyleIdx="1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13BC0F-3E52-4546-BBB6-87DBFF97CE35}" type="pres">
      <dgm:prSet presAssocID="{ADE7B611-4DA9-482B-AD3E-47D37E0D2E40}" presName="rootConnector" presStyleLbl="node3" presStyleIdx="1" presStyleCnt="10"/>
      <dgm:spPr/>
      <dgm:t>
        <a:bodyPr/>
        <a:lstStyle/>
        <a:p>
          <a:endParaRPr lang="en-GB"/>
        </a:p>
      </dgm:t>
    </dgm:pt>
    <dgm:pt modelId="{2A62067B-FDFE-4353-827B-025A9AA6995E}" type="pres">
      <dgm:prSet presAssocID="{ADE7B611-4DA9-482B-AD3E-47D37E0D2E40}" presName="hierChild4" presStyleCnt="0"/>
      <dgm:spPr/>
    </dgm:pt>
    <dgm:pt modelId="{A406E16D-DDDD-48CF-AD71-A10192B2DC36}" type="pres">
      <dgm:prSet presAssocID="{ADE7B611-4DA9-482B-AD3E-47D37E0D2E40}" presName="hierChild5" presStyleCnt="0"/>
      <dgm:spPr/>
    </dgm:pt>
    <dgm:pt modelId="{441DBA13-D963-4391-A65E-5A5A087F6BD8}" type="pres">
      <dgm:prSet presAssocID="{C526AF9B-6B38-4F1A-A63F-4A2F10ECC238}" presName="Name37" presStyleLbl="parChTrans1D3" presStyleIdx="2" presStyleCnt="10"/>
      <dgm:spPr/>
      <dgm:t>
        <a:bodyPr/>
        <a:lstStyle/>
        <a:p>
          <a:endParaRPr lang="en-GB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</dgm:pt>
    <dgm:pt modelId="{95B88C80-8951-4020-A685-A6E3A90673B1}" type="pres">
      <dgm:prSet presAssocID="{ADB3F2E1-7E9F-42E8-9095-8287B913F240}" presName="rootComposite" presStyleCnt="0"/>
      <dgm:spPr/>
    </dgm:pt>
    <dgm:pt modelId="{76560BC8-D748-4DCD-A613-3CD910968CC8}" type="pres">
      <dgm:prSet presAssocID="{ADB3F2E1-7E9F-42E8-9095-8287B913F240}" presName="rootText" presStyleLbl="node3" presStyleIdx="2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895F64-83EB-4F51-8C96-642000EC88F5}" type="pres">
      <dgm:prSet presAssocID="{ADB3F2E1-7E9F-42E8-9095-8287B913F240}" presName="rootConnector" presStyleLbl="node3" presStyleIdx="2" presStyleCnt="10"/>
      <dgm:spPr/>
      <dgm:t>
        <a:bodyPr/>
        <a:lstStyle/>
        <a:p>
          <a:endParaRPr lang="en-GB"/>
        </a:p>
      </dgm:t>
    </dgm:pt>
    <dgm:pt modelId="{5290A33D-5E23-4975-8BD6-A9A26E906A70}" type="pres">
      <dgm:prSet presAssocID="{ADB3F2E1-7E9F-42E8-9095-8287B913F240}" presName="hierChild4" presStyleCnt="0"/>
      <dgm:spPr/>
    </dgm:pt>
    <dgm:pt modelId="{E2D63630-11F2-435E-BD94-F82933EB8645}" type="pres">
      <dgm:prSet presAssocID="{ADB3F2E1-7E9F-42E8-9095-8287B913F240}" presName="hierChild5" presStyleCnt="0"/>
      <dgm:spPr/>
    </dgm:pt>
    <dgm:pt modelId="{0273D33A-B665-4253-8FCA-5B37F6FB881D}" type="pres">
      <dgm:prSet presAssocID="{C779DDF6-B29C-495B-B1BA-10C256F09249}" presName="Name37" presStyleLbl="parChTrans1D3" presStyleIdx="3" presStyleCnt="10"/>
      <dgm:spPr/>
      <dgm:t>
        <a:bodyPr/>
        <a:lstStyle/>
        <a:p>
          <a:endParaRPr lang="en-GB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</dgm:pt>
    <dgm:pt modelId="{3A7F2005-9536-4E71-8531-6D0BA4111B3E}" type="pres">
      <dgm:prSet presAssocID="{2BBDA2E3-500D-4F4E-9D79-96B7EE800291}" presName="rootComposite" presStyleCnt="0"/>
      <dgm:spPr/>
    </dgm:pt>
    <dgm:pt modelId="{7A7C9D79-9CDD-429F-BCDF-8F5D6271BB35}" type="pres">
      <dgm:prSet presAssocID="{2BBDA2E3-500D-4F4E-9D79-96B7EE800291}" presName="rootText" presStyleLbl="node3" presStyleIdx="3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42615D-8290-422D-B214-EE3C5A43BD33}" type="pres">
      <dgm:prSet presAssocID="{2BBDA2E3-500D-4F4E-9D79-96B7EE800291}" presName="rootConnector" presStyleLbl="node3" presStyleIdx="3" presStyleCnt="10"/>
      <dgm:spPr/>
      <dgm:t>
        <a:bodyPr/>
        <a:lstStyle/>
        <a:p>
          <a:endParaRPr lang="en-GB"/>
        </a:p>
      </dgm:t>
    </dgm:pt>
    <dgm:pt modelId="{EDEDDE35-713C-428E-B9A7-5F961D88C66A}" type="pres">
      <dgm:prSet presAssocID="{2BBDA2E3-500D-4F4E-9D79-96B7EE800291}" presName="hierChild4" presStyleCnt="0"/>
      <dgm:spPr/>
    </dgm:pt>
    <dgm:pt modelId="{4E5422BA-74E2-4947-B351-D014346E4AEF}" type="pres">
      <dgm:prSet presAssocID="{2BBDA2E3-500D-4F4E-9D79-96B7EE800291}" presName="hierChild5" presStyleCnt="0"/>
      <dgm:spPr/>
    </dgm:pt>
    <dgm:pt modelId="{70576C38-9863-4544-9CD6-11F8B0D5EDAC}" type="pres">
      <dgm:prSet presAssocID="{BB6F77AD-1056-4EC6-8C1A-FC0E863CB5CC}" presName="hierChild5" presStyleCnt="0"/>
      <dgm:spPr/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GB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</dgm:pt>
    <dgm:pt modelId="{E6871BAF-2916-414E-97D1-6AF3B72A2AAC}" type="pres">
      <dgm:prSet presAssocID="{024DB868-BF27-48FC-90A2-BC7837878362}" presName="rootComposite" presStyleCnt="0"/>
      <dgm:spPr/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GB"/>
        </a:p>
      </dgm:t>
    </dgm:pt>
    <dgm:pt modelId="{949019D6-DECA-4C78-907E-D1936CB0CC5B}" type="pres">
      <dgm:prSet presAssocID="{024DB868-BF27-48FC-90A2-BC7837878362}" presName="hierChild4" presStyleCnt="0"/>
      <dgm:spPr/>
    </dgm:pt>
    <dgm:pt modelId="{93D0EDE7-733B-4DBD-ACAC-601919483D04}" type="pres">
      <dgm:prSet presAssocID="{7F58225B-D8B3-4DCF-9BF0-CE167538D7C0}" presName="Name37" presStyleLbl="parChTrans1D3" presStyleIdx="4" presStyleCnt="10"/>
      <dgm:spPr/>
      <dgm:t>
        <a:bodyPr/>
        <a:lstStyle/>
        <a:p>
          <a:endParaRPr lang="en-GB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</dgm:pt>
    <dgm:pt modelId="{70249206-DD22-4D9D-832E-3786ECCE3AFE}" type="pres">
      <dgm:prSet presAssocID="{FB810902-2CD0-4153-916F-3ED6FCEF61B9}" presName="rootComposite" presStyleCnt="0"/>
      <dgm:spPr/>
    </dgm:pt>
    <dgm:pt modelId="{310AF326-395C-4B5A-A52C-A84139AEE262}" type="pres">
      <dgm:prSet presAssocID="{FB810902-2CD0-4153-916F-3ED6FCEF61B9}" presName="rootText" presStyleLbl="node3" presStyleIdx="4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1BCEB4-C024-40F7-8665-E2B63EC5FD4F}" type="pres">
      <dgm:prSet presAssocID="{FB810902-2CD0-4153-916F-3ED6FCEF61B9}" presName="rootConnector" presStyleLbl="node3" presStyleIdx="4" presStyleCnt="10"/>
      <dgm:spPr/>
      <dgm:t>
        <a:bodyPr/>
        <a:lstStyle/>
        <a:p>
          <a:endParaRPr lang="en-GB"/>
        </a:p>
      </dgm:t>
    </dgm:pt>
    <dgm:pt modelId="{0E7A4632-57CF-4B79-A0AC-E8E5B64BF673}" type="pres">
      <dgm:prSet presAssocID="{FB810902-2CD0-4153-916F-3ED6FCEF61B9}" presName="hierChild4" presStyleCnt="0"/>
      <dgm:spPr/>
    </dgm:pt>
    <dgm:pt modelId="{7613A4D1-328A-44D7-96EB-AD5FF80C1DFB}" type="pres">
      <dgm:prSet presAssocID="{FB810902-2CD0-4153-916F-3ED6FCEF61B9}" presName="hierChild5" presStyleCnt="0"/>
      <dgm:spPr/>
    </dgm:pt>
    <dgm:pt modelId="{557659F1-3773-4340-A76D-3FFE5860A460}" type="pres">
      <dgm:prSet presAssocID="{024DB868-BF27-48FC-90A2-BC7837878362}" presName="hierChild5" presStyleCnt="0"/>
      <dgm:spPr/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GB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</dgm:pt>
    <dgm:pt modelId="{FA2CE480-917D-4E95-A19A-3BA67908361D}" type="pres">
      <dgm:prSet presAssocID="{649C8CF8-D35E-4753-8CDB-6EAABB5C1ECF}" presName="rootComposite" presStyleCnt="0"/>
      <dgm:spPr/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GB"/>
        </a:p>
      </dgm:t>
    </dgm:pt>
    <dgm:pt modelId="{FCCBC37B-4EE9-404A-A947-BA9BE8216639}" type="pres">
      <dgm:prSet presAssocID="{649C8CF8-D35E-4753-8CDB-6EAABB5C1ECF}" presName="hierChild4" presStyleCnt="0"/>
      <dgm:spPr/>
    </dgm:pt>
    <dgm:pt modelId="{3F651334-D96D-4BE1-99EB-8ACEB0730255}" type="pres">
      <dgm:prSet presAssocID="{7B4FDCD2-B788-4824-B975-7FA55B24D4A0}" presName="Name37" presStyleLbl="parChTrans1D3" presStyleIdx="5" presStyleCnt="10"/>
      <dgm:spPr/>
      <dgm:t>
        <a:bodyPr/>
        <a:lstStyle/>
        <a:p>
          <a:endParaRPr lang="en-GB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</dgm:pt>
    <dgm:pt modelId="{0D6A4952-4CD4-409E-9F73-2F2958CA7916}" type="pres">
      <dgm:prSet presAssocID="{D6663DCB-8007-4109-9D35-B61FE32F9727}" presName="rootComposite" presStyleCnt="0"/>
      <dgm:spPr/>
    </dgm:pt>
    <dgm:pt modelId="{577A8D08-77DF-422B-B624-039EB27CBBDD}" type="pres">
      <dgm:prSet presAssocID="{D6663DCB-8007-4109-9D35-B61FE32F9727}" presName="rootText" presStyleLbl="node3" presStyleIdx="5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18A947-73BD-4340-B309-5DE78CB30B53}" type="pres">
      <dgm:prSet presAssocID="{D6663DCB-8007-4109-9D35-B61FE32F9727}" presName="rootConnector" presStyleLbl="node3" presStyleIdx="5" presStyleCnt="10"/>
      <dgm:spPr/>
      <dgm:t>
        <a:bodyPr/>
        <a:lstStyle/>
        <a:p>
          <a:endParaRPr lang="en-GB"/>
        </a:p>
      </dgm:t>
    </dgm:pt>
    <dgm:pt modelId="{7B38C6C8-9274-45AD-9987-0FAB36EBE734}" type="pres">
      <dgm:prSet presAssocID="{D6663DCB-8007-4109-9D35-B61FE32F9727}" presName="hierChild4" presStyleCnt="0"/>
      <dgm:spPr/>
    </dgm:pt>
    <dgm:pt modelId="{38CECE3B-F267-4F67-A42D-E83EEA60AB1C}" type="pres">
      <dgm:prSet presAssocID="{D6663DCB-8007-4109-9D35-B61FE32F9727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GB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</dgm:pt>
    <dgm:pt modelId="{CFE9B89C-9B45-4C26-A0C4-0B0B8BA3181B}" type="pres">
      <dgm:prSet presAssocID="{282BDA18-760F-4DDE-BDDB-C188C1411ADD}" presName="rootComposite" presStyleCnt="0"/>
      <dgm:spPr/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GB"/>
        </a:p>
      </dgm:t>
    </dgm:pt>
    <dgm:pt modelId="{687C0D17-A69B-403B-8E39-6F62DBBA1F20}" type="pres">
      <dgm:prSet presAssocID="{282BDA18-760F-4DDE-BDDB-C188C1411ADD}" presName="hierChild4" presStyleCnt="0"/>
      <dgm:spPr/>
    </dgm:pt>
    <dgm:pt modelId="{1F24BB10-C223-4313-B27F-B22B096A44BB}" type="pres">
      <dgm:prSet presAssocID="{BAA803AC-7148-4528-8808-A6F4DBCF1AD9}" presName="Name37" presStyleLbl="parChTrans1D3" presStyleIdx="6" presStyleCnt="10"/>
      <dgm:spPr/>
      <dgm:t>
        <a:bodyPr/>
        <a:lstStyle/>
        <a:p>
          <a:endParaRPr lang="en-GB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</dgm:pt>
    <dgm:pt modelId="{16E73070-B4FA-4D4C-AC52-ED8D21C126C4}" type="pres">
      <dgm:prSet presAssocID="{58FC4F24-1601-4ACB-94D3-094E7EAC4EFA}" presName="rootComposite" presStyleCnt="0"/>
      <dgm:spPr/>
    </dgm:pt>
    <dgm:pt modelId="{209EA2A0-2FC8-4C66-ADB3-CFD62EB58D22}" type="pres">
      <dgm:prSet presAssocID="{58FC4F24-1601-4ACB-94D3-094E7EAC4EFA}" presName="rootText" presStyleLbl="node3" presStyleIdx="6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B0ED4D-7AAE-4D38-B5B4-8A0013570DE0}" type="pres">
      <dgm:prSet presAssocID="{58FC4F24-1601-4ACB-94D3-094E7EAC4EFA}" presName="rootConnector" presStyleLbl="node3" presStyleIdx="6" presStyleCnt="10"/>
      <dgm:spPr/>
      <dgm:t>
        <a:bodyPr/>
        <a:lstStyle/>
        <a:p>
          <a:endParaRPr lang="en-GB"/>
        </a:p>
      </dgm:t>
    </dgm:pt>
    <dgm:pt modelId="{DEF431C9-7B36-48F4-8E09-D5946D8F5F48}" type="pres">
      <dgm:prSet presAssocID="{58FC4F24-1601-4ACB-94D3-094E7EAC4EFA}" presName="hierChild4" presStyleCnt="0"/>
      <dgm:spPr/>
    </dgm:pt>
    <dgm:pt modelId="{B9F4F066-5205-4DB9-B2B8-EAD7B0160BD1}" type="pres">
      <dgm:prSet presAssocID="{58FC4F24-1601-4ACB-94D3-094E7EAC4EFA}" presName="hierChild5" presStyleCnt="0"/>
      <dgm:spPr/>
    </dgm:pt>
    <dgm:pt modelId="{040FA375-1DAC-451B-9006-6D2AEC512B53}" type="pres">
      <dgm:prSet presAssocID="{D5C06BE2-0860-4ACA-AD7A-7BB7801D5C2B}" presName="Name37" presStyleLbl="parChTrans1D3" presStyleIdx="7" presStyleCnt="10"/>
      <dgm:spPr/>
      <dgm:t>
        <a:bodyPr/>
        <a:lstStyle/>
        <a:p>
          <a:endParaRPr lang="en-GB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</dgm:pt>
    <dgm:pt modelId="{85B16AFA-392B-43FA-9AF8-BC195E6B7BA5}" type="pres">
      <dgm:prSet presAssocID="{EB17A220-2E7F-4195-A32E-60D6A23B81AD}" presName="rootComposite" presStyleCnt="0"/>
      <dgm:spPr/>
    </dgm:pt>
    <dgm:pt modelId="{B3C86468-A461-40A6-99BD-FE6C9A9B679C}" type="pres">
      <dgm:prSet presAssocID="{EB17A220-2E7F-4195-A32E-60D6A23B81AD}" presName="rootText" presStyleLbl="node3" presStyleIdx="7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7" presStyleCnt="10"/>
      <dgm:spPr/>
      <dgm:t>
        <a:bodyPr/>
        <a:lstStyle/>
        <a:p>
          <a:endParaRPr lang="en-GB"/>
        </a:p>
      </dgm:t>
    </dgm:pt>
    <dgm:pt modelId="{530BC056-C5E3-4326-8D3D-D4821EE1EC79}" type="pres">
      <dgm:prSet presAssocID="{EB17A220-2E7F-4195-A32E-60D6A23B81AD}" presName="hierChild4" presStyleCnt="0"/>
      <dgm:spPr/>
    </dgm:pt>
    <dgm:pt modelId="{FFAB007A-E6B8-4F01-A7A6-CA88F68C1D28}" type="pres">
      <dgm:prSet presAssocID="{EB17A220-2E7F-4195-A32E-60D6A23B81AD}" presName="hierChild5" presStyleCnt="0"/>
      <dgm:spPr/>
    </dgm:pt>
    <dgm:pt modelId="{BDD43676-9BDA-43CE-A922-B64CEA381F32}" type="pres">
      <dgm:prSet presAssocID="{282BDA18-760F-4DDE-BDDB-C188C1411ADD}" presName="hierChild5" presStyleCnt="0"/>
      <dgm:spPr/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GB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</dgm:pt>
    <dgm:pt modelId="{CD546E87-D748-4D55-AE20-CF11D115BCD3}" type="pres">
      <dgm:prSet presAssocID="{775A88C0-CF55-4E23-A516-24F0C7A70574}" presName="rootComposite" presStyleCnt="0"/>
      <dgm:spPr/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GB"/>
        </a:p>
      </dgm:t>
    </dgm:pt>
    <dgm:pt modelId="{F9F60311-00BF-47AF-AD27-D9B18AA2BCE2}" type="pres">
      <dgm:prSet presAssocID="{775A88C0-CF55-4E23-A516-24F0C7A70574}" presName="hierChild4" presStyleCnt="0"/>
      <dgm:spPr/>
    </dgm:pt>
    <dgm:pt modelId="{DFEAFD05-4A15-4A75-9689-4D2CCC988AF9}" type="pres">
      <dgm:prSet presAssocID="{52A160FB-4D24-481A-A3FD-30667289ED63}" presName="Name37" presStyleLbl="parChTrans1D3" presStyleIdx="8" presStyleCnt="10"/>
      <dgm:spPr/>
      <dgm:t>
        <a:bodyPr/>
        <a:lstStyle/>
        <a:p>
          <a:endParaRPr lang="en-GB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</dgm:pt>
    <dgm:pt modelId="{F33AEA5E-620D-419C-A9B5-11685A71DADD}" type="pres">
      <dgm:prSet presAssocID="{BFB397D4-2396-4180-B631-7692F60CBB3B}" presName="rootComposite" presStyleCnt="0"/>
      <dgm:spPr/>
    </dgm:pt>
    <dgm:pt modelId="{0165315F-5017-48A8-A4EA-EB23A9CBFD1B}" type="pres">
      <dgm:prSet presAssocID="{BFB397D4-2396-4180-B631-7692F60CBB3B}" presName="rootText" presStyleLbl="node3" presStyleIdx="8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1F05EE-0767-4167-AB48-90F5166518FE}" type="pres">
      <dgm:prSet presAssocID="{BFB397D4-2396-4180-B631-7692F60CBB3B}" presName="rootConnector" presStyleLbl="node3" presStyleIdx="8" presStyleCnt="10"/>
      <dgm:spPr/>
      <dgm:t>
        <a:bodyPr/>
        <a:lstStyle/>
        <a:p>
          <a:endParaRPr lang="en-GB"/>
        </a:p>
      </dgm:t>
    </dgm:pt>
    <dgm:pt modelId="{0AA47B9E-4550-4C2E-8109-9B5E23842762}" type="pres">
      <dgm:prSet presAssocID="{BFB397D4-2396-4180-B631-7692F60CBB3B}" presName="hierChild4" presStyleCnt="0"/>
      <dgm:spPr/>
    </dgm:pt>
    <dgm:pt modelId="{52A39F34-A423-4079-9519-17916E27ED42}" type="pres">
      <dgm:prSet presAssocID="{BFB397D4-2396-4180-B631-7692F60CBB3B}" presName="hierChild5" presStyleCnt="0"/>
      <dgm:spPr/>
    </dgm:pt>
    <dgm:pt modelId="{E66EB5EF-8DB6-490D-BAAE-E399E0F9A76A}" type="pres">
      <dgm:prSet presAssocID="{775A88C0-CF55-4E23-A516-24F0C7A70574}" presName="hierChild5" presStyleCnt="0"/>
      <dgm:spPr/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GB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</dgm:pt>
    <dgm:pt modelId="{60EB6FA7-015C-4F63-B1FA-CD2FF45C23C5}" type="pres">
      <dgm:prSet presAssocID="{07C8A3B1-173D-4B84-8E7B-21039456F513}" presName="rootComposite" presStyleCnt="0"/>
      <dgm:spPr/>
    </dgm:pt>
    <dgm:pt modelId="{AFB86023-1A5B-4676-B990-1065FD3F5EB0}" type="pres">
      <dgm:prSet presAssocID="{07C8A3B1-173D-4B84-8E7B-21039456F513}" presName="rootText" presStyleLbl="node2" presStyleIdx="6" presStyleCnt="7" custScaleX="126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GB"/>
        </a:p>
      </dgm:t>
    </dgm:pt>
    <dgm:pt modelId="{E7A0FEBB-7DC2-4480-B795-C66FA0C4A1F4}" type="pres">
      <dgm:prSet presAssocID="{07C8A3B1-173D-4B84-8E7B-21039456F513}" presName="hierChild4" presStyleCnt="0"/>
      <dgm:spPr/>
    </dgm:pt>
    <dgm:pt modelId="{5C1EA618-23F5-4250-8643-9EEAEBBAAECC}" type="pres">
      <dgm:prSet presAssocID="{E165F015-84C1-40FE-90EE-6A2F58A3226B}" presName="Name37" presStyleLbl="parChTrans1D3" presStyleIdx="9" presStyleCnt="10"/>
      <dgm:spPr/>
      <dgm:t>
        <a:bodyPr/>
        <a:lstStyle/>
        <a:p>
          <a:endParaRPr lang="en-GB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</dgm:pt>
    <dgm:pt modelId="{74AC8D38-8D31-49F5-811C-344DBD018F3A}" type="pres">
      <dgm:prSet presAssocID="{0C2FD135-4B05-4A00-A89C-33E2AB1AD40A}" presName="rootComposite" presStyleCnt="0"/>
      <dgm:spPr/>
    </dgm:pt>
    <dgm:pt modelId="{8E387308-5884-476C-A86D-2081CBBA7F30}" type="pres">
      <dgm:prSet presAssocID="{0C2FD135-4B05-4A00-A89C-33E2AB1AD40A}" presName="rootText" presStyleLbl="node3" presStyleIdx="9" presStyleCnt="10" custScaleX="67027" custScaleY="81802" custLinFactNeighborX="-6077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15E9E50-F5DD-4999-8613-20AB8744947E}" type="pres">
      <dgm:prSet presAssocID="{0C2FD135-4B05-4A00-A89C-33E2AB1AD40A}" presName="rootConnector" presStyleLbl="node3" presStyleIdx="9" presStyleCnt="10"/>
      <dgm:spPr/>
      <dgm:t>
        <a:bodyPr/>
        <a:lstStyle/>
        <a:p>
          <a:endParaRPr lang="en-GB"/>
        </a:p>
      </dgm:t>
    </dgm:pt>
    <dgm:pt modelId="{C820AAD2-E5C3-479C-BE23-A22BB52F0B97}" type="pres">
      <dgm:prSet presAssocID="{0C2FD135-4B05-4A00-A89C-33E2AB1AD40A}" presName="hierChild4" presStyleCnt="0"/>
      <dgm:spPr/>
    </dgm:pt>
    <dgm:pt modelId="{C939D34F-7809-449F-B48B-4BC4D4131070}" type="pres">
      <dgm:prSet presAssocID="{0C2FD135-4B05-4A00-A89C-33E2AB1AD40A}" presName="hierChild5" presStyleCnt="0"/>
      <dgm:spPr/>
    </dgm:pt>
    <dgm:pt modelId="{AA19FE6E-384A-48DE-8A36-7EA05BDA2699}" type="pres">
      <dgm:prSet presAssocID="{07C8A3B1-173D-4B84-8E7B-21039456F513}" presName="hierChild5" presStyleCnt="0"/>
      <dgm:spPr/>
    </dgm:pt>
    <dgm:pt modelId="{1159AC4B-AB38-4A8D-BC5C-65E922C4D9BF}" type="pres">
      <dgm:prSet presAssocID="{0AC8E0ED-A957-4A10-AB40-CF5AE3B65D0F}" presName="hierChild3" presStyleCnt="0"/>
      <dgm:spPr/>
    </dgm:pt>
  </dgm:ptLst>
  <dgm:cxnLst>
    <dgm:cxn modelId="{8CB2C995-7AE7-4267-9BD7-4ED865FFB6D0}" type="presOf" srcId="{163DAC73-E79F-451B-9DCD-74D12241AF83}" destId="{B3372685-9000-42DA-916C-636A2888807D}" srcOrd="0" destOrd="0" presId="urn:microsoft.com/office/officeart/2005/8/layout/orgChart1"/>
    <dgm:cxn modelId="{260E992E-EC59-4B57-BE99-D8193ED5DB8F}" type="presOf" srcId="{E165F015-84C1-40FE-90EE-6A2F58A3226B}" destId="{5C1EA618-23F5-4250-8643-9EEAEBBAAECC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2DC19A9-63F7-4D09-A456-67849F882B09}" type="presOf" srcId="{649C8CF8-D35E-4753-8CDB-6EAABB5C1ECF}" destId="{91D82B68-28FE-4CD8-B666-2E1115184573}" srcOrd="1" destOrd="0" presId="urn:microsoft.com/office/officeart/2005/8/layout/orgChart1"/>
    <dgm:cxn modelId="{2EF90015-CD2C-4B97-A112-0DE439D73C8B}" type="presOf" srcId="{D6663DCB-8007-4109-9D35-B61FE32F9727}" destId="{1118A947-73BD-4340-B309-5DE78CB30B53}" srcOrd="1" destOrd="0" presId="urn:microsoft.com/office/officeart/2005/8/layout/orgChart1"/>
    <dgm:cxn modelId="{CFBDDB21-5BB9-46AF-B760-F1FADD170DFB}" type="presOf" srcId="{BB6F77AD-1056-4EC6-8C1A-FC0E863CB5CC}" destId="{BFECE20F-6DEC-4A29-A108-6772454965E8}" srcOrd="1" destOrd="0" presId="urn:microsoft.com/office/officeart/2005/8/layout/orgChart1"/>
    <dgm:cxn modelId="{2DDF566F-E14D-4ADC-A860-EF27D7E8CFBF}" type="presOf" srcId="{56FEAB4B-2282-4825-8D26-8564F99771F0}" destId="{E1C6FBF0-C86A-4785-AD45-A4273F8029B1}" srcOrd="1" destOrd="0" presId="urn:microsoft.com/office/officeart/2005/8/layout/orgChart1"/>
    <dgm:cxn modelId="{3F8B8A3C-922F-4B4F-8452-6E1C8BAD4E86}" type="presOf" srcId="{0AC8E0ED-A957-4A10-AB40-CF5AE3B65D0F}" destId="{46174BFA-86FB-40C4-9C21-0BA1745A5524}" srcOrd="0" destOrd="0" presId="urn:microsoft.com/office/officeart/2005/8/layout/orgChart1"/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C6E326AA-78BF-483A-BB13-1F4729A22594}" type="presOf" srcId="{FB810902-2CD0-4153-916F-3ED6FCEF61B9}" destId="{310AF326-395C-4B5A-A52C-A84139AEE262}" srcOrd="0" destOrd="0" presId="urn:microsoft.com/office/officeart/2005/8/layout/orgChart1"/>
    <dgm:cxn modelId="{4332E31E-E950-4EB2-977F-55662C543380}" type="presOf" srcId="{3210E1C7-C1FD-4530-98F2-6788F5A70405}" destId="{DAFE477D-1664-4DDE-8AEC-59132143B985}" srcOrd="0" destOrd="0" presId="urn:microsoft.com/office/officeart/2005/8/layout/orgChart1"/>
    <dgm:cxn modelId="{A54BD608-74B8-4050-BC83-5BBABB141603}" type="presOf" srcId="{775A88C0-CF55-4E23-A516-24F0C7A70574}" destId="{8446BF87-9394-4DD5-8148-D0EAFABBFE02}" srcOrd="1" destOrd="0" presId="urn:microsoft.com/office/officeart/2005/8/layout/orgChart1"/>
    <dgm:cxn modelId="{6F6DA80C-BBFD-4352-8655-5CC6E9EE6FD8}" type="presOf" srcId="{EB17A220-2E7F-4195-A32E-60D6A23B81AD}" destId="{B3C86468-A461-40A6-99BD-FE6C9A9B679C}" srcOrd="0" destOrd="0" presId="urn:microsoft.com/office/officeart/2005/8/layout/orgChart1"/>
    <dgm:cxn modelId="{0A94A2C7-535F-466E-ACCA-4F53EF35CA1D}" type="presOf" srcId="{024DB868-BF27-48FC-90A2-BC7837878362}" destId="{3BBDBC3E-68A9-4B8B-AF79-06C1BDDF1359}" srcOrd="0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C54050AF-D6C0-402B-9C94-43E449E4AB88}" type="presOf" srcId="{310A77BB-15FF-4178-9580-D1957D8CAC1D}" destId="{58D00A27-55E5-4502-AD23-8BA73E06D7E3}" srcOrd="0" destOrd="0" presId="urn:microsoft.com/office/officeart/2005/8/layout/orgChart1"/>
    <dgm:cxn modelId="{9381F127-D77E-4CA7-8EE5-9694DBAA5FE6}" type="presOf" srcId="{FB810902-2CD0-4153-916F-3ED6FCEF61B9}" destId="{EB1BCEB4-C024-40F7-8665-E2B63EC5FD4F}" srcOrd="1" destOrd="0" presId="urn:microsoft.com/office/officeart/2005/8/layout/orgChart1"/>
    <dgm:cxn modelId="{ECB9CC8A-786A-495B-B819-2DABFD123633}" type="presOf" srcId="{1E846412-CBCA-4911-8A7F-D49186927216}" destId="{38DD5A82-DA4F-45CE-B20D-08E5C63F63B9}" srcOrd="0" destOrd="0" presId="urn:microsoft.com/office/officeart/2005/8/layout/orgChart1"/>
    <dgm:cxn modelId="{A32238EA-9897-4138-9D2B-35CACA52CEEC}" type="presOf" srcId="{ADE7B611-4DA9-482B-AD3E-47D37E0D2E40}" destId="{2A13BC0F-3E52-4546-BBB6-87DBFF97CE35}" srcOrd="1" destOrd="0" presId="urn:microsoft.com/office/officeart/2005/8/layout/orgChart1"/>
    <dgm:cxn modelId="{8CA75076-663B-4D38-90E7-18DB42647AE7}" type="presOf" srcId="{BFB397D4-2396-4180-B631-7692F60CBB3B}" destId="{0165315F-5017-48A8-A4EA-EB23A9CBFD1B}" srcOrd="0" destOrd="0" presId="urn:microsoft.com/office/officeart/2005/8/layout/orgChart1"/>
    <dgm:cxn modelId="{294AFC49-A9DE-4C1F-B632-C7BB21C61847}" type="presOf" srcId="{649C8CF8-D35E-4753-8CDB-6EAABB5C1ECF}" destId="{015BFCA0-D7B4-4524-A9FC-58703D254F55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53197FA0-723F-489E-BC1A-FB7984FC08C3}" type="presOf" srcId="{BAA803AC-7148-4528-8808-A6F4DBCF1AD9}" destId="{1F24BB10-C223-4313-B27F-B22B096A44BB}" srcOrd="0" destOrd="0" presId="urn:microsoft.com/office/officeart/2005/8/layout/orgChart1"/>
    <dgm:cxn modelId="{E4CF1B90-2696-4E60-8FDD-FA74F419950D}" type="presOf" srcId="{07C8A3B1-173D-4B84-8E7B-21039456F513}" destId="{AFB86023-1A5B-4676-B990-1065FD3F5EB0}" srcOrd="0" destOrd="0" presId="urn:microsoft.com/office/officeart/2005/8/layout/orgChart1"/>
    <dgm:cxn modelId="{3B77573E-F17E-4776-84DC-39B860AE1CFF}" type="presOf" srcId="{2BBDA2E3-500D-4F4E-9D79-96B7EE800291}" destId="{8E42615D-8290-422D-B214-EE3C5A43BD33}" srcOrd="1" destOrd="0" presId="urn:microsoft.com/office/officeart/2005/8/layout/orgChart1"/>
    <dgm:cxn modelId="{2FEBCA89-9229-40F1-B030-A879D440AB88}" type="presOf" srcId="{ADB3F2E1-7E9F-42E8-9095-8287B913F240}" destId="{76560BC8-D748-4DCD-A613-3CD910968CC8}" srcOrd="0" destOrd="0" presId="urn:microsoft.com/office/officeart/2005/8/layout/orgChart1"/>
    <dgm:cxn modelId="{A06867AB-1094-4914-BED8-AFD1E85EC52E}" type="presOf" srcId="{024DB868-BF27-48FC-90A2-BC7837878362}" destId="{A446443D-B05C-43E8-8641-AEC2BA931022}" srcOrd="1" destOrd="0" presId="urn:microsoft.com/office/officeart/2005/8/layout/orgChart1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FBD9CEC2-8942-4DB7-84D5-D06950F258F6}" type="presOf" srcId="{25E0E5B6-1B82-403C-B00F-962ACDE16ABD}" destId="{1952C184-3005-45C5-8E51-D21099A9E8A1}" srcOrd="0" destOrd="0" presId="urn:microsoft.com/office/officeart/2005/8/layout/orgChart1"/>
    <dgm:cxn modelId="{B8D26BD2-C5C6-4621-A42F-426F3B5FE820}" type="presOf" srcId="{282BDA18-760F-4DDE-BDDB-C188C1411ADD}" destId="{E6ECAF60-9583-4BE2-AE02-263B044EED2B}" srcOrd="1" destOrd="0" presId="urn:microsoft.com/office/officeart/2005/8/layout/orgChart1"/>
    <dgm:cxn modelId="{551BAC13-C248-42A4-B1B2-FFD92D06BECC}" type="presOf" srcId="{07C8A3B1-173D-4B84-8E7B-21039456F513}" destId="{F7FBAF29-34EB-4840-8DB0-DAC8D7804C1D}" srcOrd="1" destOrd="0" presId="urn:microsoft.com/office/officeart/2005/8/layout/orgChart1"/>
    <dgm:cxn modelId="{F7D2FF63-4D35-40D3-B133-5494021D612C}" type="presOf" srcId="{7F58225B-D8B3-4DCF-9BF0-CE167538D7C0}" destId="{93D0EDE7-733B-4DBD-ACAC-601919483D04}" srcOrd="0" destOrd="0" presId="urn:microsoft.com/office/officeart/2005/8/layout/orgChart1"/>
    <dgm:cxn modelId="{E7EB0E68-ADF6-4626-B671-88813FC1BDE2}" type="presOf" srcId="{67AC68C4-B8F6-4E23-9DE3-2A4813C2E3FA}" destId="{CBC00049-2351-43C4-BC1B-091022B26AFB}" srcOrd="1" destOrd="0" presId="urn:microsoft.com/office/officeart/2005/8/layout/orgChart1"/>
    <dgm:cxn modelId="{FB58F521-6CA7-4FA3-AA76-D07F6FE4823F}" type="presOf" srcId="{C526AF9B-6B38-4F1A-A63F-4A2F10ECC238}" destId="{441DBA13-D963-4391-A65E-5A5A087F6BD8}" srcOrd="0" destOrd="0" presId="urn:microsoft.com/office/officeart/2005/8/layout/orgChart1"/>
    <dgm:cxn modelId="{187E5AFE-768F-4885-9514-39DA09E6C795}" type="presOf" srcId="{C779DDF6-B29C-495B-B1BA-10C256F09249}" destId="{0273D33A-B665-4253-8FCA-5B37F6FB881D}" srcOrd="0" destOrd="0" presId="urn:microsoft.com/office/officeart/2005/8/layout/orgChart1"/>
    <dgm:cxn modelId="{E16104C1-3534-490B-A88D-30A45DCFC0AD}" type="presOf" srcId="{67AC68C4-B8F6-4E23-9DE3-2A4813C2E3FA}" destId="{C5B07D43-9EE9-4854-9D4F-E8DAF99ED14C}" srcOrd="0" destOrd="0" presId="urn:microsoft.com/office/officeart/2005/8/layout/orgChart1"/>
    <dgm:cxn modelId="{55E193DB-5A81-49CF-992F-37AA96C174C3}" type="presOf" srcId="{BFB397D4-2396-4180-B631-7692F60CBB3B}" destId="{C41F05EE-0767-4167-AB48-90F5166518FE}" srcOrd="1" destOrd="0" presId="urn:microsoft.com/office/officeart/2005/8/layout/orgChart1"/>
    <dgm:cxn modelId="{BFE41F4F-1673-43CD-AF1E-C3CB097D9CFE}" type="presOf" srcId="{ADB3F2E1-7E9F-42E8-9095-8287B913F240}" destId="{3A895F64-83EB-4F51-8C96-642000EC88F5}" srcOrd="1" destOrd="0" presId="urn:microsoft.com/office/officeart/2005/8/layout/orgChart1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DF819C62-A3ED-4B67-AD59-ABF41E7B57C4}" type="presOf" srcId="{12C3CFE3-ADF0-4FD0-ABCA-0FE04CE1C6ED}" destId="{76922632-91CA-41A2-A1CC-9E75B98AD05E}" srcOrd="0" destOrd="0" presId="urn:microsoft.com/office/officeart/2005/8/layout/orgChart1"/>
    <dgm:cxn modelId="{1002937D-9B4F-4577-B36D-A306660256C7}" type="presOf" srcId="{2BBDA2E3-500D-4F4E-9D79-96B7EE800291}" destId="{7A7C9D79-9CDD-429F-BCDF-8F5D6271BB35}" srcOrd="0" destOrd="0" presId="urn:microsoft.com/office/officeart/2005/8/layout/orgChart1"/>
    <dgm:cxn modelId="{6E30FEAC-77D9-4939-A63F-E8F937087110}" type="presOf" srcId="{D5C06BE2-0860-4ACA-AD7A-7BB7801D5C2B}" destId="{040FA375-1DAC-451B-9006-6D2AEC512B53}" srcOrd="0" destOrd="0" presId="urn:microsoft.com/office/officeart/2005/8/layout/orgChart1"/>
    <dgm:cxn modelId="{816356A4-1695-402E-8472-EE04B4346814}" type="presOf" srcId="{56FEAB4B-2282-4825-8D26-8564F99771F0}" destId="{52814F0A-6D45-4178-9AEC-C1B432E6511F}" srcOrd="0" destOrd="0" presId="urn:microsoft.com/office/officeart/2005/8/layout/orgChart1"/>
    <dgm:cxn modelId="{343FD72B-5DCB-4A36-9BAD-6DF31406BE37}" type="presOf" srcId="{0AC8E0ED-A957-4A10-AB40-CF5AE3B65D0F}" destId="{9E99951C-CB0D-48DB-84BD-7973E5587176}" srcOrd="1" destOrd="0" presId="urn:microsoft.com/office/officeart/2005/8/layout/orgChart1"/>
    <dgm:cxn modelId="{9523AC77-D87F-42D2-98A7-A7169AC6F688}" type="presOf" srcId="{ADE7B611-4DA9-482B-AD3E-47D37E0D2E40}" destId="{55371FD5-665B-4201-BD8E-AF69B9DDD1CB}" srcOrd="0" destOrd="0" presId="urn:microsoft.com/office/officeart/2005/8/layout/orgChart1"/>
    <dgm:cxn modelId="{8D1A5B9A-DC9B-4CD7-BF20-046910FC3AB1}" type="presOf" srcId="{7B4FDCD2-B788-4824-B975-7FA55B24D4A0}" destId="{3F651334-D96D-4BE1-99EB-8ACEB0730255}" srcOrd="0" destOrd="0" presId="urn:microsoft.com/office/officeart/2005/8/layout/orgChart1"/>
    <dgm:cxn modelId="{70D31E9E-E369-40B1-9A7F-18767939509E}" type="presOf" srcId="{0C2FD135-4B05-4A00-A89C-33E2AB1AD40A}" destId="{B15E9E50-F5DD-4999-8613-20AB8744947E}" srcOrd="1" destOrd="0" presId="urn:microsoft.com/office/officeart/2005/8/layout/orgChart1"/>
    <dgm:cxn modelId="{83C6AEDE-596C-4345-82F8-E46F9E32E44E}" type="presOf" srcId="{D6663DCB-8007-4109-9D35-B61FE32F9727}" destId="{577A8D08-77DF-422B-B624-039EB27CBBDD}" srcOrd="0" destOrd="0" presId="urn:microsoft.com/office/officeart/2005/8/layout/orgChart1"/>
    <dgm:cxn modelId="{AA167BF3-0B52-4E79-8E74-66E80F5C76A7}" type="presOf" srcId="{58FC4F24-1601-4ACB-94D3-094E7EAC4EFA}" destId="{4FB0ED4D-7AAE-4D38-B5B4-8A0013570DE0}" srcOrd="1" destOrd="0" presId="urn:microsoft.com/office/officeart/2005/8/layout/orgChart1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787DDFD6-BD41-4E16-BD66-0F9C9A649CEA}" type="presOf" srcId="{EB17A220-2E7F-4195-A32E-60D6A23B81AD}" destId="{53B9ED1B-25B0-42A4-BC16-E11BAD79C262}" srcOrd="1" destOrd="0" presId="urn:microsoft.com/office/officeart/2005/8/layout/orgChart1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8BDB2663-F7C5-48E8-9EFD-11335902CDC1}" type="presOf" srcId="{B3433E65-A861-47F5-A568-793728624C2F}" destId="{A27C48AC-EF55-479D-9438-AC4DE40D52CF}" srcOrd="0" destOrd="0" presId="urn:microsoft.com/office/officeart/2005/8/layout/orgChart1"/>
    <dgm:cxn modelId="{45405EA9-E2FD-4A56-95D6-41352FBA7686}" type="presOf" srcId="{58FC4F24-1601-4ACB-94D3-094E7EAC4EFA}" destId="{209EA2A0-2FC8-4C66-ADB3-CFD62EB58D22}" srcOrd="0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2A130774-CB57-433F-9466-0B949DC76459}" type="presOf" srcId="{0C2FD135-4B05-4A00-A89C-33E2AB1AD40A}" destId="{8E387308-5884-476C-A86D-2081CBBA7F30}" srcOrd="0" destOrd="0" presId="urn:microsoft.com/office/officeart/2005/8/layout/orgChart1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493595D-D15A-4279-976B-C40FD5F3923A}" type="presOf" srcId="{282BDA18-760F-4DDE-BDDB-C188C1411ADD}" destId="{130A5726-B7CB-42EA-8D96-350A2C5D77A9}" srcOrd="0" destOrd="0" presId="urn:microsoft.com/office/officeart/2005/8/layout/orgChart1"/>
    <dgm:cxn modelId="{684F7774-2AFB-4930-83E1-24F438F37DD2}" type="presOf" srcId="{5D2BFA2B-877F-47C4-B1C9-5A8B7AEF8881}" destId="{F587772C-0AA9-4A8C-8B82-6B7DA6737050}" srcOrd="0" destOrd="0" presId="urn:microsoft.com/office/officeart/2005/8/layout/orgChart1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AC756D16-861A-4424-8511-E287E26F7889}" type="presOf" srcId="{775A88C0-CF55-4E23-A516-24F0C7A70574}" destId="{CED667BA-B54D-4657-8704-D6286F4A8733}" srcOrd="0" destOrd="0" presId="urn:microsoft.com/office/officeart/2005/8/layout/orgChart1"/>
    <dgm:cxn modelId="{74B01E2F-8873-488D-8819-82A86A288624}" type="presOf" srcId="{503B2674-5C66-49E6-8809-99DFDADB6322}" destId="{A6816227-FE67-4AFA-998D-764C81983B9A}" srcOrd="0" destOrd="0" presId="urn:microsoft.com/office/officeart/2005/8/layout/orgChart1"/>
    <dgm:cxn modelId="{34FC2083-7EC2-4647-BCFB-D3078398BE60}" type="presOf" srcId="{BB6F77AD-1056-4EC6-8C1A-FC0E863CB5CC}" destId="{D1B9F142-2140-4775-A9B0-17DC12813460}" srcOrd="0" destOrd="0" presId="urn:microsoft.com/office/officeart/2005/8/layout/orgChart1"/>
    <dgm:cxn modelId="{463D7506-F9BD-42C5-83D1-3C388FA7F1EF}" type="presOf" srcId="{52A160FB-4D24-481A-A3FD-30667289ED63}" destId="{DFEAFD05-4A15-4A75-9689-4D2CCC988AF9}" srcOrd="0" destOrd="0" presId="urn:microsoft.com/office/officeart/2005/8/layout/orgChart1"/>
    <dgm:cxn modelId="{2CD0366F-B331-453D-AC48-B8FD1B289969}" type="presOf" srcId="{E483F110-A6BC-4DFC-897C-83588DCE9C48}" destId="{0AA86E9C-7812-4D29-BED6-ADB7442109D6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B80EF1CA-77AF-45F6-821C-F48B47EF20DA}" srcId="{56FEAB4B-2282-4825-8D26-8564F99771F0}" destId="{67AC68C4-B8F6-4E23-9DE3-2A4813C2E3FA}" srcOrd="0" destOrd="0" parTransId="{12C3CFE3-ADF0-4FD0-ABCA-0FE04CE1C6ED}" sibTransId="{A24F8D2F-A515-486C-9AB3-B8F0D2E9A97F}"/>
    <dgm:cxn modelId="{984560CC-CBE7-4277-91A3-A8FC56F04C47}" type="presParOf" srcId="{38DD5A82-DA4F-45CE-B20D-08E5C63F63B9}" destId="{661E4865-8FDD-49E6-9300-88742A0B9077}" srcOrd="0" destOrd="0" presId="urn:microsoft.com/office/officeart/2005/8/layout/orgChart1"/>
    <dgm:cxn modelId="{D58B7140-D16A-43FD-8545-EB0CA8EB5794}" type="presParOf" srcId="{661E4865-8FDD-49E6-9300-88742A0B9077}" destId="{36E240E3-4DCA-4DCC-93ED-FEEF6FEEBAF4}" srcOrd="0" destOrd="0" presId="urn:microsoft.com/office/officeart/2005/8/layout/orgChart1"/>
    <dgm:cxn modelId="{AD6F64A1-180A-4987-BC92-78BF09985447}" type="presParOf" srcId="{36E240E3-4DCA-4DCC-93ED-FEEF6FEEBAF4}" destId="{46174BFA-86FB-40C4-9C21-0BA1745A5524}" srcOrd="0" destOrd="0" presId="urn:microsoft.com/office/officeart/2005/8/layout/orgChart1"/>
    <dgm:cxn modelId="{A28C5537-3E60-4245-B084-0E063C056C6A}" type="presParOf" srcId="{36E240E3-4DCA-4DCC-93ED-FEEF6FEEBAF4}" destId="{9E99951C-CB0D-48DB-84BD-7973E5587176}" srcOrd="1" destOrd="0" presId="urn:microsoft.com/office/officeart/2005/8/layout/orgChart1"/>
    <dgm:cxn modelId="{E59C8FC7-5583-46C5-9E6C-D22889FC1825}" type="presParOf" srcId="{661E4865-8FDD-49E6-9300-88742A0B9077}" destId="{81F16CB9-E699-4DDC-BB52-0CE13288B089}" srcOrd="1" destOrd="0" presId="urn:microsoft.com/office/officeart/2005/8/layout/orgChart1"/>
    <dgm:cxn modelId="{A6F0C79A-B62C-4A2F-B269-222CF035B696}" type="presParOf" srcId="{81F16CB9-E699-4DDC-BB52-0CE13288B089}" destId="{F587772C-0AA9-4A8C-8B82-6B7DA6737050}" srcOrd="0" destOrd="0" presId="urn:microsoft.com/office/officeart/2005/8/layout/orgChart1"/>
    <dgm:cxn modelId="{A8861039-1E5E-4AAF-A19E-91D4D700E243}" type="presParOf" srcId="{81F16CB9-E699-4DDC-BB52-0CE13288B089}" destId="{80E3CB7B-209B-49A3-8003-74906BDB70CF}" srcOrd="1" destOrd="0" presId="urn:microsoft.com/office/officeart/2005/8/layout/orgChart1"/>
    <dgm:cxn modelId="{43B50524-2CFE-445C-9F3B-F9E5DCA3A949}" type="presParOf" srcId="{80E3CB7B-209B-49A3-8003-74906BDB70CF}" destId="{3251B607-6B29-4E2D-B528-F0EAEB9ED50B}" srcOrd="0" destOrd="0" presId="urn:microsoft.com/office/officeart/2005/8/layout/orgChart1"/>
    <dgm:cxn modelId="{6D4F7821-150A-4959-AAC7-5D3037A20097}" type="presParOf" srcId="{3251B607-6B29-4E2D-B528-F0EAEB9ED50B}" destId="{52814F0A-6D45-4178-9AEC-C1B432E6511F}" srcOrd="0" destOrd="0" presId="urn:microsoft.com/office/officeart/2005/8/layout/orgChart1"/>
    <dgm:cxn modelId="{DA578FCD-73D8-4B5C-9BF6-9FB3C2AFBADA}" type="presParOf" srcId="{3251B607-6B29-4E2D-B528-F0EAEB9ED50B}" destId="{E1C6FBF0-C86A-4785-AD45-A4273F8029B1}" srcOrd="1" destOrd="0" presId="urn:microsoft.com/office/officeart/2005/8/layout/orgChart1"/>
    <dgm:cxn modelId="{27B0C42D-9B66-4164-B516-626BCD71F93F}" type="presParOf" srcId="{80E3CB7B-209B-49A3-8003-74906BDB70CF}" destId="{12436366-0BC3-45BF-AF95-3589C1116744}" srcOrd="1" destOrd="0" presId="urn:microsoft.com/office/officeart/2005/8/layout/orgChart1"/>
    <dgm:cxn modelId="{CC15D9B0-003A-40FF-B347-69422AB5A34B}" type="presParOf" srcId="{12436366-0BC3-45BF-AF95-3589C1116744}" destId="{76922632-91CA-41A2-A1CC-9E75B98AD05E}" srcOrd="0" destOrd="0" presId="urn:microsoft.com/office/officeart/2005/8/layout/orgChart1"/>
    <dgm:cxn modelId="{FB7428F6-4411-4ECC-9585-0B0BCC2E3716}" type="presParOf" srcId="{12436366-0BC3-45BF-AF95-3589C1116744}" destId="{8D17C587-523A-4344-BA43-61E931CD1BCA}" srcOrd="1" destOrd="0" presId="urn:microsoft.com/office/officeart/2005/8/layout/orgChart1"/>
    <dgm:cxn modelId="{B4E0B75C-2DCB-498F-AED9-C56A7524B9EC}" type="presParOf" srcId="{8D17C587-523A-4344-BA43-61E931CD1BCA}" destId="{AC6D82DE-C7FA-4227-A3C5-C13D6EE6BBFB}" srcOrd="0" destOrd="0" presId="urn:microsoft.com/office/officeart/2005/8/layout/orgChart1"/>
    <dgm:cxn modelId="{DE2402A0-49FE-4F91-891C-1C5D338F669D}" type="presParOf" srcId="{AC6D82DE-C7FA-4227-A3C5-C13D6EE6BBFB}" destId="{C5B07D43-9EE9-4854-9D4F-E8DAF99ED14C}" srcOrd="0" destOrd="0" presId="urn:microsoft.com/office/officeart/2005/8/layout/orgChart1"/>
    <dgm:cxn modelId="{25C77CA1-4329-4A8C-AECD-D1FE82A96E87}" type="presParOf" srcId="{AC6D82DE-C7FA-4227-A3C5-C13D6EE6BBFB}" destId="{CBC00049-2351-43C4-BC1B-091022B26AFB}" srcOrd="1" destOrd="0" presId="urn:microsoft.com/office/officeart/2005/8/layout/orgChart1"/>
    <dgm:cxn modelId="{2153A91E-2477-497F-B880-1F6F62D604AA}" type="presParOf" srcId="{8D17C587-523A-4344-BA43-61E931CD1BCA}" destId="{1B038B30-FE41-4D77-95DD-AB845F582B31}" srcOrd="1" destOrd="0" presId="urn:microsoft.com/office/officeart/2005/8/layout/orgChart1"/>
    <dgm:cxn modelId="{0BC59493-8A44-4782-9056-7BE08BCA5F01}" type="presParOf" srcId="{8D17C587-523A-4344-BA43-61E931CD1BCA}" destId="{901E6F69-524D-40DE-9572-82E1699CBAC3}" srcOrd="2" destOrd="0" presId="urn:microsoft.com/office/officeart/2005/8/layout/orgChart1"/>
    <dgm:cxn modelId="{E22FB7C5-8D6C-409A-AB22-6BE291EC21C5}" type="presParOf" srcId="{80E3CB7B-209B-49A3-8003-74906BDB70CF}" destId="{87B7EAB4-E216-4196-B68D-DD2C4C55C5C8}" srcOrd="2" destOrd="0" presId="urn:microsoft.com/office/officeart/2005/8/layout/orgChart1"/>
    <dgm:cxn modelId="{D9F71E63-D5DC-46C0-AF46-78E300BB4FEC}" type="presParOf" srcId="{81F16CB9-E699-4DDC-BB52-0CE13288B089}" destId="{A6816227-FE67-4AFA-998D-764C81983B9A}" srcOrd="2" destOrd="0" presId="urn:microsoft.com/office/officeart/2005/8/layout/orgChart1"/>
    <dgm:cxn modelId="{23ECE32D-AD84-4BA9-A295-A8A6F83803C2}" type="presParOf" srcId="{81F16CB9-E699-4DDC-BB52-0CE13288B089}" destId="{77508D17-BCDF-4A43-891F-89E8F055B5F2}" srcOrd="3" destOrd="0" presId="urn:microsoft.com/office/officeart/2005/8/layout/orgChart1"/>
    <dgm:cxn modelId="{9E960A3D-AAFA-4D06-AFDA-C2AF53790F20}" type="presParOf" srcId="{77508D17-BCDF-4A43-891F-89E8F055B5F2}" destId="{0DA849D7-C179-414F-94C7-A6B0CB3644FE}" srcOrd="0" destOrd="0" presId="urn:microsoft.com/office/officeart/2005/8/layout/orgChart1"/>
    <dgm:cxn modelId="{EA7F9613-98C5-41CC-8B22-2F5AEF953180}" type="presParOf" srcId="{0DA849D7-C179-414F-94C7-A6B0CB3644FE}" destId="{D1B9F142-2140-4775-A9B0-17DC12813460}" srcOrd="0" destOrd="0" presId="urn:microsoft.com/office/officeart/2005/8/layout/orgChart1"/>
    <dgm:cxn modelId="{8C20BF1C-1FC2-48A3-B91A-78E59D3BED1C}" type="presParOf" srcId="{0DA849D7-C179-414F-94C7-A6B0CB3644FE}" destId="{BFECE20F-6DEC-4A29-A108-6772454965E8}" srcOrd="1" destOrd="0" presId="urn:microsoft.com/office/officeart/2005/8/layout/orgChart1"/>
    <dgm:cxn modelId="{71F704F5-876D-48FE-9EA6-4FCDE17FFCFB}" type="presParOf" srcId="{77508D17-BCDF-4A43-891F-89E8F055B5F2}" destId="{B36F6FE5-A9E9-4C55-B861-8C992C0A0872}" srcOrd="1" destOrd="0" presId="urn:microsoft.com/office/officeart/2005/8/layout/orgChart1"/>
    <dgm:cxn modelId="{6E3678B5-6E7D-4768-BB41-B073E3E5DCB9}" type="presParOf" srcId="{B36F6FE5-A9E9-4C55-B861-8C992C0A0872}" destId="{1952C184-3005-45C5-8E51-D21099A9E8A1}" srcOrd="0" destOrd="0" presId="urn:microsoft.com/office/officeart/2005/8/layout/orgChart1"/>
    <dgm:cxn modelId="{8FC331B0-BBA5-4959-B4B5-B356C25D9AD7}" type="presParOf" srcId="{B36F6FE5-A9E9-4C55-B861-8C992C0A0872}" destId="{B237897D-8B7B-4A32-A1D9-1DE80CC28F09}" srcOrd="1" destOrd="0" presId="urn:microsoft.com/office/officeart/2005/8/layout/orgChart1"/>
    <dgm:cxn modelId="{2D7F290F-2A63-4894-A73B-D33BB3995DAA}" type="presParOf" srcId="{B237897D-8B7B-4A32-A1D9-1DE80CC28F09}" destId="{E8C93D03-FB31-47E0-A902-D59BB8A7F4AF}" srcOrd="0" destOrd="0" presId="urn:microsoft.com/office/officeart/2005/8/layout/orgChart1"/>
    <dgm:cxn modelId="{5DAEC7CA-70B3-42FF-904D-C0A753FFF683}" type="presParOf" srcId="{E8C93D03-FB31-47E0-A902-D59BB8A7F4AF}" destId="{55371FD5-665B-4201-BD8E-AF69B9DDD1CB}" srcOrd="0" destOrd="0" presId="urn:microsoft.com/office/officeart/2005/8/layout/orgChart1"/>
    <dgm:cxn modelId="{706DE523-0932-4FCD-9437-76683C79E5C5}" type="presParOf" srcId="{E8C93D03-FB31-47E0-A902-D59BB8A7F4AF}" destId="{2A13BC0F-3E52-4546-BBB6-87DBFF97CE35}" srcOrd="1" destOrd="0" presId="urn:microsoft.com/office/officeart/2005/8/layout/orgChart1"/>
    <dgm:cxn modelId="{9FA9EC07-42C1-416B-BF7E-64626012C942}" type="presParOf" srcId="{B237897D-8B7B-4A32-A1D9-1DE80CC28F09}" destId="{2A62067B-FDFE-4353-827B-025A9AA6995E}" srcOrd="1" destOrd="0" presId="urn:microsoft.com/office/officeart/2005/8/layout/orgChart1"/>
    <dgm:cxn modelId="{7C1B21FE-9656-449B-9783-4F1EEC2532F2}" type="presParOf" srcId="{B237897D-8B7B-4A32-A1D9-1DE80CC28F09}" destId="{A406E16D-DDDD-48CF-AD71-A10192B2DC36}" srcOrd="2" destOrd="0" presId="urn:microsoft.com/office/officeart/2005/8/layout/orgChart1"/>
    <dgm:cxn modelId="{10E6F0CD-2C57-412B-A568-E0FB0F8F2929}" type="presParOf" srcId="{B36F6FE5-A9E9-4C55-B861-8C992C0A0872}" destId="{441DBA13-D963-4391-A65E-5A5A087F6BD8}" srcOrd="2" destOrd="0" presId="urn:microsoft.com/office/officeart/2005/8/layout/orgChart1"/>
    <dgm:cxn modelId="{BCBDAB8D-6B83-449E-B9F2-6B1EC0B4EC9C}" type="presParOf" srcId="{B36F6FE5-A9E9-4C55-B861-8C992C0A0872}" destId="{5B2AAE56-2B85-4065-8EAE-D6B5B2A3035D}" srcOrd="3" destOrd="0" presId="urn:microsoft.com/office/officeart/2005/8/layout/orgChart1"/>
    <dgm:cxn modelId="{90D7D462-014C-4051-A2C3-932D8A567A09}" type="presParOf" srcId="{5B2AAE56-2B85-4065-8EAE-D6B5B2A3035D}" destId="{95B88C80-8951-4020-A685-A6E3A90673B1}" srcOrd="0" destOrd="0" presId="urn:microsoft.com/office/officeart/2005/8/layout/orgChart1"/>
    <dgm:cxn modelId="{A72E136A-E32F-4F2F-9DA2-69F1E4D364FF}" type="presParOf" srcId="{95B88C80-8951-4020-A685-A6E3A90673B1}" destId="{76560BC8-D748-4DCD-A613-3CD910968CC8}" srcOrd="0" destOrd="0" presId="urn:microsoft.com/office/officeart/2005/8/layout/orgChart1"/>
    <dgm:cxn modelId="{A5263CDE-5B6E-4C1A-B22E-374F64C588B6}" type="presParOf" srcId="{95B88C80-8951-4020-A685-A6E3A90673B1}" destId="{3A895F64-83EB-4F51-8C96-642000EC88F5}" srcOrd="1" destOrd="0" presId="urn:microsoft.com/office/officeart/2005/8/layout/orgChart1"/>
    <dgm:cxn modelId="{88F7178B-068D-4049-A23C-C08A60AA4E7A}" type="presParOf" srcId="{5B2AAE56-2B85-4065-8EAE-D6B5B2A3035D}" destId="{5290A33D-5E23-4975-8BD6-A9A26E906A70}" srcOrd="1" destOrd="0" presId="urn:microsoft.com/office/officeart/2005/8/layout/orgChart1"/>
    <dgm:cxn modelId="{B962D841-1F4E-4C4B-B68C-6E09B6E80D20}" type="presParOf" srcId="{5B2AAE56-2B85-4065-8EAE-D6B5B2A3035D}" destId="{E2D63630-11F2-435E-BD94-F82933EB8645}" srcOrd="2" destOrd="0" presId="urn:microsoft.com/office/officeart/2005/8/layout/orgChart1"/>
    <dgm:cxn modelId="{9C47767A-D1DA-4120-BAB7-9E424120A651}" type="presParOf" srcId="{B36F6FE5-A9E9-4C55-B861-8C992C0A0872}" destId="{0273D33A-B665-4253-8FCA-5B37F6FB881D}" srcOrd="4" destOrd="0" presId="urn:microsoft.com/office/officeart/2005/8/layout/orgChart1"/>
    <dgm:cxn modelId="{C2DAD775-7877-402F-A5FB-20C39B1544B3}" type="presParOf" srcId="{B36F6FE5-A9E9-4C55-B861-8C992C0A0872}" destId="{9897F56D-8518-43C4-9F58-63A3A28348D3}" srcOrd="5" destOrd="0" presId="urn:microsoft.com/office/officeart/2005/8/layout/orgChart1"/>
    <dgm:cxn modelId="{510170C6-ACC1-4114-9A3C-E4E3D43446AE}" type="presParOf" srcId="{9897F56D-8518-43C4-9F58-63A3A28348D3}" destId="{3A7F2005-9536-4E71-8531-6D0BA4111B3E}" srcOrd="0" destOrd="0" presId="urn:microsoft.com/office/officeart/2005/8/layout/orgChart1"/>
    <dgm:cxn modelId="{9ACF2552-D215-468D-A693-C70B6452FA24}" type="presParOf" srcId="{3A7F2005-9536-4E71-8531-6D0BA4111B3E}" destId="{7A7C9D79-9CDD-429F-BCDF-8F5D6271BB35}" srcOrd="0" destOrd="0" presId="urn:microsoft.com/office/officeart/2005/8/layout/orgChart1"/>
    <dgm:cxn modelId="{41DC54DD-520C-4A76-B7AE-BD8B55ACC2AF}" type="presParOf" srcId="{3A7F2005-9536-4E71-8531-6D0BA4111B3E}" destId="{8E42615D-8290-422D-B214-EE3C5A43BD33}" srcOrd="1" destOrd="0" presId="urn:microsoft.com/office/officeart/2005/8/layout/orgChart1"/>
    <dgm:cxn modelId="{C733E401-0B1C-48AF-807C-CCD78EAA9F49}" type="presParOf" srcId="{9897F56D-8518-43C4-9F58-63A3A28348D3}" destId="{EDEDDE35-713C-428E-B9A7-5F961D88C66A}" srcOrd="1" destOrd="0" presId="urn:microsoft.com/office/officeart/2005/8/layout/orgChart1"/>
    <dgm:cxn modelId="{6FC07487-72CF-4AEB-81E0-71252C059340}" type="presParOf" srcId="{9897F56D-8518-43C4-9F58-63A3A28348D3}" destId="{4E5422BA-74E2-4947-B351-D014346E4AEF}" srcOrd="2" destOrd="0" presId="urn:microsoft.com/office/officeart/2005/8/layout/orgChart1"/>
    <dgm:cxn modelId="{2E7064AF-5F9E-4DE1-B552-A27487560040}" type="presParOf" srcId="{77508D17-BCDF-4A43-891F-89E8F055B5F2}" destId="{70576C38-9863-4544-9CD6-11F8B0D5EDAC}" srcOrd="2" destOrd="0" presId="urn:microsoft.com/office/officeart/2005/8/layout/orgChart1"/>
    <dgm:cxn modelId="{FC17BCBB-99FA-497A-80AC-C714F358D5D8}" type="presParOf" srcId="{81F16CB9-E699-4DDC-BB52-0CE13288B089}" destId="{DAFE477D-1664-4DDE-8AEC-59132143B985}" srcOrd="4" destOrd="0" presId="urn:microsoft.com/office/officeart/2005/8/layout/orgChart1"/>
    <dgm:cxn modelId="{712F135D-29D2-422A-B723-0513F0CB4563}" type="presParOf" srcId="{81F16CB9-E699-4DDC-BB52-0CE13288B089}" destId="{CA462F93-2B00-4F23-A1E5-F439C6CD62B9}" srcOrd="5" destOrd="0" presId="urn:microsoft.com/office/officeart/2005/8/layout/orgChart1"/>
    <dgm:cxn modelId="{6D7FCF3C-19AD-4EC0-8319-18FB1CD140AE}" type="presParOf" srcId="{CA462F93-2B00-4F23-A1E5-F439C6CD62B9}" destId="{E6871BAF-2916-414E-97D1-6AF3B72A2AAC}" srcOrd="0" destOrd="0" presId="urn:microsoft.com/office/officeart/2005/8/layout/orgChart1"/>
    <dgm:cxn modelId="{45F9EC55-C194-4E81-9AFF-8AAF8CA37A2E}" type="presParOf" srcId="{E6871BAF-2916-414E-97D1-6AF3B72A2AAC}" destId="{3BBDBC3E-68A9-4B8B-AF79-06C1BDDF1359}" srcOrd="0" destOrd="0" presId="urn:microsoft.com/office/officeart/2005/8/layout/orgChart1"/>
    <dgm:cxn modelId="{37A16157-D66C-4C7D-8F07-AFDACAD48AB3}" type="presParOf" srcId="{E6871BAF-2916-414E-97D1-6AF3B72A2AAC}" destId="{A446443D-B05C-43E8-8641-AEC2BA931022}" srcOrd="1" destOrd="0" presId="urn:microsoft.com/office/officeart/2005/8/layout/orgChart1"/>
    <dgm:cxn modelId="{29F25F2B-1D77-4B11-AE2D-8ECAAE2E4172}" type="presParOf" srcId="{CA462F93-2B00-4F23-A1E5-F439C6CD62B9}" destId="{949019D6-DECA-4C78-907E-D1936CB0CC5B}" srcOrd="1" destOrd="0" presId="urn:microsoft.com/office/officeart/2005/8/layout/orgChart1"/>
    <dgm:cxn modelId="{6A04BB34-423E-4184-B31C-AF571F55400E}" type="presParOf" srcId="{949019D6-DECA-4C78-907E-D1936CB0CC5B}" destId="{93D0EDE7-733B-4DBD-ACAC-601919483D04}" srcOrd="0" destOrd="0" presId="urn:microsoft.com/office/officeart/2005/8/layout/orgChart1"/>
    <dgm:cxn modelId="{27B0FA52-AD7C-44BE-B265-4B28993E847C}" type="presParOf" srcId="{949019D6-DECA-4C78-907E-D1936CB0CC5B}" destId="{DC125A48-2B27-439A-8C21-96135E4A622C}" srcOrd="1" destOrd="0" presId="urn:microsoft.com/office/officeart/2005/8/layout/orgChart1"/>
    <dgm:cxn modelId="{01EA5134-0C03-4834-81BB-15577E59E79F}" type="presParOf" srcId="{DC125A48-2B27-439A-8C21-96135E4A622C}" destId="{70249206-DD22-4D9D-832E-3786ECCE3AFE}" srcOrd="0" destOrd="0" presId="urn:microsoft.com/office/officeart/2005/8/layout/orgChart1"/>
    <dgm:cxn modelId="{31223CFE-09C1-47AD-910B-4A898F19DFBE}" type="presParOf" srcId="{70249206-DD22-4D9D-832E-3786ECCE3AFE}" destId="{310AF326-395C-4B5A-A52C-A84139AEE262}" srcOrd="0" destOrd="0" presId="urn:microsoft.com/office/officeart/2005/8/layout/orgChart1"/>
    <dgm:cxn modelId="{6433E9A9-8630-4FB5-806B-D034C562BE49}" type="presParOf" srcId="{70249206-DD22-4D9D-832E-3786ECCE3AFE}" destId="{EB1BCEB4-C024-40F7-8665-E2B63EC5FD4F}" srcOrd="1" destOrd="0" presId="urn:microsoft.com/office/officeart/2005/8/layout/orgChart1"/>
    <dgm:cxn modelId="{E3B220C0-D15E-4F1B-9997-A6B9961B5101}" type="presParOf" srcId="{DC125A48-2B27-439A-8C21-96135E4A622C}" destId="{0E7A4632-57CF-4B79-A0AC-E8E5B64BF673}" srcOrd="1" destOrd="0" presId="urn:microsoft.com/office/officeart/2005/8/layout/orgChart1"/>
    <dgm:cxn modelId="{35ADDC31-322C-445B-B84D-B79B29B7CD2A}" type="presParOf" srcId="{DC125A48-2B27-439A-8C21-96135E4A622C}" destId="{7613A4D1-328A-44D7-96EB-AD5FF80C1DFB}" srcOrd="2" destOrd="0" presId="urn:microsoft.com/office/officeart/2005/8/layout/orgChart1"/>
    <dgm:cxn modelId="{7FB9708B-740F-43A6-A239-13A9350C4CFD}" type="presParOf" srcId="{CA462F93-2B00-4F23-A1E5-F439C6CD62B9}" destId="{557659F1-3773-4340-A76D-3FFE5860A460}" srcOrd="2" destOrd="0" presId="urn:microsoft.com/office/officeart/2005/8/layout/orgChart1"/>
    <dgm:cxn modelId="{824ED2F5-3346-47F9-831B-38C6D6303EF6}" type="presParOf" srcId="{81F16CB9-E699-4DDC-BB52-0CE13288B089}" destId="{0AA86E9C-7812-4D29-BED6-ADB7442109D6}" srcOrd="6" destOrd="0" presId="urn:microsoft.com/office/officeart/2005/8/layout/orgChart1"/>
    <dgm:cxn modelId="{9D050FD0-70C6-45B9-A7DA-6030DB67C0EC}" type="presParOf" srcId="{81F16CB9-E699-4DDC-BB52-0CE13288B089}" destId="{92BA0609-E671-4FCB-900F-3FFB5062DF36}" srcOrd="7" destOrd="0" presId="urn:microsoft.com/office/officeart/2005/8/layout/orgChart1"/>
    <dgm:cxn modelId="{F5ED6AC0-F7A9-422E-A3DA-ADD21CE26EBD}" type="presParOf" srcId="{92BA0609-E671-4FCB-900F-3FFB5062DF36}" destId="{FA2CE480-917D-4E95-A19A-3BA67908361D}" srcOrd="0" destOrd="0" presId="urn:microsoft.com/office/officeart/2005/8/layout/orgChart1"/>
    <dgm:cxn modelId="{A7428539-A6B7-4257-BCE7-5390313FCAB1}" type="presParOf" srcId="{FA2CE480-917D-4E95-A19A-3BA67908361D}" destId="{015BFCA0-D7B4-4524-A9FC-58703D254F55}" srcOrd="0" destOrd="0" presId="urn:microsoft.com/office/officeart/2005/8/layout/orgChart1"/>
    <dgm:cxn modelId="{6D301C16-7DCD-4B82-9390-195733D12972}" type="presParOf" srcId="{FA2CE480-917D-4E95-A19A-3BA67908361D}" destId="{91D82B68-28FE-4CD8-B666-2E1115184573}" srcOrd="1" destOrd="0" presId="urn:microsoft.com/office/officeart/2005/8/layout/orgChart1"/>
    <dgm:cxn modelId="{F49E6D88-F80B-4C87-9436-2C34FF0E82B2}" type="presParOf" srcId="{92BA0609-E671-4FCB-900F-3FFB5062DF36}" destId="{FCCBC37B-4EE9-404A-A947-BA9BE8216639}" srcOrd="1" destOrd="0" presId="urn:microsoft.com/office/officeart/2005/8/layout/orgChart1"/>
    <dgm:cxn modelId="{F27E49E9-88BD-4818-AD24-B7B3F58EFCAD}" type="presParOf" srcId="{FCCBC37B-4EE9-404A-A947-BA9BE8216639}" destId="{3F651334-D96D-4BE1-99EB-8ACEB0730255}" srcOrd="0" destOrd="0" presId="urn:microsoft.com/office/officeart/2005/8/layout/orgChart1"/>
    <dgm:cxn modelId="{2DED4EC5-210E-4EA8-9415-BDBE384FCF34}" type="presParOf" srcId="{FCCBC37B-4EE9-404A-A947-BA9BE8216639}" destId="{53F8BD17-46AA-4673-BA55-314CB2E1C575}" srcOrd="1" destOrd="0" presId="urn:microsoft.com/office/officeart/2005/8/layout/orgChart1"/>
    <dgm:cxn modelId="{05C16BE3-6071-47F8-9C89-CC2CF3EB78F8}" type="presParOf" srcId="{53F8BD17-46AA-4673-BA55-314CB2E1C575}" destId="{0D6A4952-4CD4-409E-9F73-2F2958CA7916}" srcOrd="0" destOrd="0" presId="urn:microsoft.com/office/officeart/2005/8/layout/orgChart1"/>
    <dgm:cxn modelId="{9CD9EF0D-214C-43C9-BB98-66B024FE7558}" type="presParOf" srcId="{0D6A4952-4CD4-409E-9F73-2F2958CA7916}" destId="{577A8D08-77DF-422B-B624-039EB27CBBDD}" srcOrd="0" destOrd="0" presId="urn:microsoft.com/office/officeart/2005/8/layout/orgChart1"/>
    <dgm:cxn modelId="{AFDB3CEE-0C7D-4220-BA05-360B81DC9B49}" type="presParOf" srcId="{0D6A4952-4CD4-409E-9F73-2F2958CA7916}" destId="{1118A947-73BD-4340-B309-5DE78CB30B53}" srcOrd="1" destOrd="0" presId="urn:microsoft.com/office/officeart/2005/8/layout/orgChart1"/>
    <dgm:cxn modelId="{5490C7D0-F3BC-4698-A6B4-BFA051D09A1D}" type="presParOf" srcId="{53F8BD17-46AA-4673-BA55-314CB2E1C575}" destId="{7B38C6C8-9274-45AD-9987-0FAB36EBE734}" srcOrd="1" destOrd="0" presId="urn:microsoft.com/office/officeart/2005/8/layout/orgChart1"/>
    <dgm:cxn modelId="{889CFCEE-C27E-41BC-A127-BB8D24214421}" type="presParOf" srcId="{53F8BD17-46AA-4673-BA55-314CB2E1C575}" destId="{38CECE3B-F267-4F67-A42D-E83EEA60AB1C}" srcOrd="2" destOrd="0" presId="urn:microsoft.com/office/officeart/2005/8/layout/orgChart1"/>
    <dgm:cxn modelId="{AC2622B6-09D2-4205-A13F-A649ABA3E8F7}" type="presParOf" srcId="{92BA0609-E671-4FCB-900F-3FFB5062DF36}" destId="{C1AA2370-3DFE-45EE-A921-29DBD6C4012A}" srcOrd="2" destOrd="0" presId="urn:microsoft.com/office/officeart/2005/8/layout/orgChart1"/>
    <dgm:cxn modelId="{14D4FFFE-71E7-4E23-A63C-2B745E50CFFC}" type="presParOf" srcId="{81F16CB9-E699-4DDC-BB52-0CE13288B089}" destId="{B3372685-9000-42DA-916C-636A2888807D}" srcOrd="8" destOrd="0" presId="urn:microsoft.com/office/officeart/2005/8/layout/orgChart1"/>
    <dgm:cxn modelId="{E71B910A-7D6A-4BC1-BA1D-03590BD22090}" type="presParOf" srcId="{81F16CB9-E699-4DDC-BB52-0CE13288B089}" destId="{61D4DF08-6BEF-4A36-87AF-F23E8743765C}" srcOrd="9" destOrd="0" presId="urn:microsoft.com/office/officeart/2005/8/layout/orgChart1"/>
    <dgm:cxn modelId="{675BD4D5-0A3D-48A6-9231-28357D0D70F7}" type="presParOf" srcId="{61D4DF08-6BEF-4A36-87AF-F23E8743765C}" destId="{CFE9B89C-9B45-4C26-A0C4-0B0B8BA3181B}" srcOrd="0" destOrd="0" presId="urn:microsoft.com/office/officeart/2005/8/layout/orgChart1"/>
    <dgm:cxn modelId="{47C7C786-5013-45B6-A7CD-81BF1DC315D6}" type="presParOf" srcId="{CFE9B89C-9B45-4C26-A0C4-0B0B8BA3181B}" destId="{130A5726-B7CB-42EA-8D96-350A2C5D77A9}" srcOrd="0" destOrd="0" presId="urn:microsoft.com/office/officeart/2005/8/layout/orgChart1"/>
    <dgm:cxn modelId="{35D8D66F-5136-4E58-826A-01B2908A627A}" type="presParOf" srcId="{CFE9B89C-9B45-4C26-A0C4-0B0B8BA3181B}" destId="{E6ECAF60-9583-4BE2-AE02-263B044EED2B}" srcOrd="1" destOrd="0" presId="urn:microsoft.com/office/officeart/2005/8/layout/orgChart1"/>
    <dgm:cxn modelId="{F296A45C-3767-4529-9D60-528C6333A6E8}" type="presParOf" srcId="{61D4DF08-6BEF-4A36-87AF-F23E8743765C}" destId="{687C0D17-A69B-403B-8E39-6F62DBBA1F20}" srcOrd="1" destOrd="0" presId="urn:microsoft.com/office/officeart/2005/8/layout/orgChart1"/>
    <dgm:cxn modelId="{DBFC08D7-C9A9-4D4B-B380-CDC732B31CCF}" type="presParOf" srcId="{687C0D17-A69B-403B-8E39-6F62DBBA1F20}" destId="{1F24BB10-C223-4313-B27F-B22B096A44BB}" srcOrd="0" destOrd="0" presId="urn:microsoft.com/office/officeart/2005/8/layout/orgChart1"/>
    <dgm:cxn modelId="{A974C2B4-5503-4FB4-BC57-30BD27137EE3}" type="presParOf" srcId="{687C0D17-A69B-403B-8E39-6F62DBBA1F20}" destId="{93878114-BAC8-4851-94A0-A1A8EB138F24}" srcOrd="1" destOrd="0" presId="urn:microsoft.com/office/officeart/2005/8/layout/orgChart1"/>
    <dgm:cxn modelId="{A92862A9-8978-4767-8C58-7A26864A70A8}" type="presParOf" srcId="{93878114-BAC8-4851-94A0-A1A8EB138F24}" destId="{16E73070-B4FA-4D4C-AC52-ED8D21C126C4}" srcOrd="0" destOrd="0" presId="urn:microsoft.com/office/officeart/2005/8/layout/orgChart1"/>
    <dgm:cxn modelId="{9DED9DAD-D77E-4453-869F-80EAFC51FF08}" type="presParOf" srcId="{16E73070-B4FA-4D4C-AC52-ED8D21C126C4}" destId="{209EA2A0-2FC8-4C66-ADB3-CFD62EB58D22}" srcOrd="0" destOrd="0" presId="urn:microsoft.com/office/officeart/2005/8/layout/orgChart1"/>
    <dgm:cxn modelId="{E58CA236-ACD4-4027-BE24-F17C8F026870}" type="presParOf" srcId="{16E73070-B4FA-4D4C-AC52-ED8D21C126C4}" destId="{4FB0ED4D-7AAE-4D38-B5B4-8A0013570DE0}" srcOrd="1" destOrd="0" presId="urn:microsoft.com/office/officeart/2005/8/layout/orgChart1"/>
    <dgm:cxn modelId="{FE498D02-D129-4A54-9CE8-D3A07C770735}" type="presParOf" srcId="{93878114-BAC8-4851-94A0-A1A8EB138F24}" destId="{DEF431C9-7B36-48F4-8E09-D5946D8F5F48}" srcOrd="1" destOrd="0" presId="urn:microsoft.com/office/officeart/2005/8/layout/orgChart1"/>
    <dgm:cxn modelId="{2F3ABC6F-EE55-42A7-9718-B794C9FB0B2E}" type="presParOf" srcId="{93878114-BAC8-4851-94A0-A1A8EB138F24}" destId="{B9F4F066-5205-4DB9-B2B8-EAD7B0160BD1}" srcOrd="2" destOrd="0" presId="urn:microsoft.com/office/officeart/2005/8/layout/orgChart1"/>
    <dgm:cxn modelId="{E1FAD72F-E1B4-4A98-8614-B1249AAE89A2}" type="presParOf" srcId="{687C0D17-A69B-403B-8E39-6F62DBBA1F20}" destId="{040FA375-1DAC-451B-9006-6D2AEC512B53}" srcOrd="2" destOrd="0" presId="urn:microsoft.com/office/officeart/2005/8/layout/orgChart1"/>
    <dgm:cxn modelId="{96FA02DA-5968-4482-B440-A097F5C1A862}" type="presParOf" srcId="{687C0D17-A69B-403B-8E39-6F62DBBA1F20}" destId="{9908327C-E772-4DE4-A1BA-1D8BA67DED2F}" srcOrd="3" destOrd="0" presId="urn:microsoft.com/office/officeart/2005/8/layout/orgChart1"/>
    <dgm:cxn modelId="{5247B3A0-6BDB-4EAA-98AC-E02FF8CAA4BB}" type="presParOf" srcId="{9908327C-E772-4DE4-A1BA-1D8BA67DED2F}" destId="{85B16AFA-392B-43FA-9AF8-BC195E6B7BA5}" srcOrd="0" destOrd="0" presId="urn:microsoft.com/office/officeart/2005/8/layout/orgChart1"/>
    <dgm:cxn modelId="{9F6CC909-B6C2-4F4A-B05F-597DF7C1C081}" type="presParOf" srcId="{85B16AFA-392B-43FA-9AF8-BC195E6B7BA5}" destId="{B3C86468-A461-40A6-99BD-FE6C9A9B679C}" srcOrd="0" destOrd="0" presId="urn:microsoft.com/office/officeart/2005/8/layout/orgChart1"/>
    <dgm:cxn modelId="{EA512811-0298-47FF-A11D-B661F5E446E2}" type="presParOf" srcId="{85B16AFA-392B-43FA-9AF8-BC195E6B7BA5}" destId="{53B9ED1B-25B0-42A4-BC16-E11BAD79C262}" srcOrd="1" destOrd="0" presId="urn:microsoft.com/office/officeart/2005/8/layout/orgChart1"/>
    <dgm:cxn modelId="{D26042E1-382F-488E-BAA5-2C436364082C}" type="presParOf" srcId="{9908327C-E772-4DE4-A1BA-1D8BA67DED2F}" destId="{530BC056-C5E3-4326-8D3D-D4821EE1EC79}" srcOrd="1" destOrd="0" presId="urn:microsoft.com/office/officeart/2005/8/layout/orgChart1"/>
    <dgm:cxn modelId="{B6B670A7-0458-465E-B251-778FC379326F}" type="presParOf" srcId="{9908327C-E772-4DE4-A1BA-1D8BA67DED2F}" destId="{FFAB007A-E6B8-4F01-A7A6-CA88F68C1D28}" srcOrd="2" destOrd="0" presId="urn:microsoft.com/office/officeart/2005/8/layout/orgChart1"/>
    <dgm:cxn modelId="{EF9D563E-EA5D-4235-9691-CB3CA2AFB141}" type="presParOf" srcId="{61D4DF08-6BEF-4A36-87AF-F23E8743765C}" destId="{BDD43676-9BDA-43CE-A922-B64CEA381F32}" srcOrd="2" destOrd="0" presId="urn:microsoft.com/office/officeart/2005/8/layout/orgChart1"/>
    <dgm:cxn modelId="{19D3DAFC-A57D-46B4-B827-1D0473305794}" type="presParOf" srcId="{81F16CB9-E699-4DDC-BB52-0CE13288B089}" destId="{A27C48AC-EF55-479D-9438-AC4DE40D52CF}" srcOrd="10" destOrd="0" presId="urn:microsoft.com/office/officeart/2005/8/layout/orgChart1"/>
    <dgm:cxn modelId="{D3F5EFDC-08C2-4ABA-B432-B4061469A846}" type="presParOf" srcId="{81F16CB9-E699-4DDC-BB52-0CE13288B089}" destId="{7F0C7B7B-5862-400B-8653-B90FCF901F9D}" srcOrd="11" destOrd="0" presId="urn:microsoft.com/office/officeart/2005/8/layout/orgChart1"/>
    <dgm:cxn modelId="{4E400D53-4126-48B7-BD68-0AEB2689534E}" type="presParOf" srcId="{7F0C7B7B-5862-400B-8653-B90FCF901F9D}" destId="{CD546E87-D748-4D55-AE20-CF11D115BCD3}" srcOrd="0" destOrd="0" presId="urn:microsoft.com/office/officeart/2005/8/layout/orgChart1"/>
    <dgm:cxn modelId="{7B500A3A-CD9F-4B8D-B152-FF34EB2F8F66}" type="presParOf" srcId="{CD546E87-D748-4D55-AE20-CF11D115BCD3}" destId="{CED667BA-B54D-4657-8704-D6286F4A8733}" srcOrd="0" destOrd="0" presId="urn:microsoft.com/office/officeart/2005/8/layout/orgChart1"/>
    <dgm:cxn modelId="{93F9F70E-ACD9-4C79-8977-65F16A5BF7BE}" type="presParOf" srcId="{CD546E87-D748-4D55-AE20-CF11D115BCD3}" destId="{8446BF87-9394-4DD5-8148-D0EAFABBFE02}" srcOrd="1" destOrd="0" presId="urn:microsoft.com/office/officeart/2005/8/layout/orgChart1"/>
    <dgm:cxn modelId="{754CEC3E-06B7-4653-87A1-22322B9A5BEB}" type="presParOf" srcId="{7F0C7B7B-5862-400B-8653-B90FCF901F9D}" destId="{F9F60311-00BF-47AF-AD27-D9B18AA2BCE2}" srcOrd="1" destOrd="0" presId="urn:microsoft.com/office/officeart/2005/8/layout/orgChart1"/>
    <dgm:cxn modelId="{98B5067B-39A5-49FD-968B-DE3AF0D500DD}" type="presParOf" srcId="{F9F60311-00BF-47AF-AD27-D9B18AA2BCE2}" destId="{DFEAFD05-4A15-4A75-9689-4D2CCC988AF9}" srcOrd="0" destOrd="0" presId="urn:microsoft.com/office/officeart/2005/8/layout/orgChart1"/>
    <dgm:cxn modelId="{92F0470D-F179-42AC-88A0-8E779BD1E8F3}" type="presParOf" srcId="{F9F60311-00BF-47AF-AD27-D9B18AA2BCE2}" destId="{ADCE448B-6CEC-405F-AC2F-96687A69CBF6}" srcOrd="1" destOrd="0" presId="urn:microsoft.com/office/officeart/2005/8/layout/orgChart1"/>
    <dgm:cxn modelId="{64DC87D8-9770-4934-B309-956BABB65966}" type="presParOf" srcId="{ADCE448B-6CEC-405F-AC2F-96687A69CBF6}" destId="{F33AEA5E-620D-419C-A9B5-11685A71DADD}" srcOrd="0" destOrd="0" presId="urn:microsoft.com/office/officeart/2005/8/layout/orgChart1"/>
    <dgm:cxn modelId="{C2CC751D-D267-4321-8901-BDFD8D8FE0D2}" type="presParOf" srcId="{F33AEA5E-620D-419C-A9B5-11685A71DADD}" destId="{0165315F-5017-48A8-A4EA-EB23A9CBFD1B}" srcOrd="0" destOrd="0" presId="urn:microsoft.com/office/officeart/2005/8/layout/orgChart1"/>
    <dgm:cxn modelId="{F73D44E7-2507-4C99-8487-DCBA084CB1C0}" type="presParOf" srcId="{F33AEA5E-620D-419C-A9B5-11685A71DADD}" destId="{C41F05EE-0767-4167-AB48-90F5166518FE}" srcOrd="1" destOrd="0" presId="urn:microsoft.com/office/officeart/2005/8/layout/orgChart1"/>
    <dgm:cxn modelId="{34F8C956-A8AC-4DB8-8A7B-EE31E35CE76A}" type="presParOf" srcId="{ADCE448B-6CEC-405F-AC2F-96687A69CBF6}" destId="{0AA47B9E-4550-4C2E-8109-9B5E23842762}" srcOrd="1" destOrd="0" presId="urn:microsoft.com/office/officeart/2005/8/layout/orgChart1"/>
    <dgm:cxn modelId="{97F6ABEE-98AD-4AA3-ADA6-D42BBD0C42DA}" type="presParOf" srcId="{ADCE448B-6CEC-405F-AC2F-96687A69CBF6}" destId="{52A39F34-A423-4079-9519-17916E27ED42}" srcOrd="2" destOrd="0" presId="urn:microsoft.com/office/officeart/2005/8/layout/orgChart1"/>
    <dgm:cxn modelId="{1890D3C0-4D91-4560-9095-145543DD3FA5}" type="presParOf" srcId="{7F0C7B7B-5862-400B-8653-B90FCF901F9D}" destId="{E66EB5EF-8DB6-490D-BAAE-E399E0F9A76A}" srcOrd="2" destOrd="0" presId="urn:microsoft.com/office/officeart/2005/8/layout/orgChart1"/>
    <dgm:cxn modelId="{0E622FCE-EF62-4DDF-A260-22E59D3C18D1}" type="presParOf" srcId="{81F16CB9-E699-4DDC-BB52-0CE13288B089}" destId="{58D00A27-55E5-4502-AD23-8BA73E06D7E3}" srcOrd="12" destOrd="0" presId="urn:microsoft.com/office/officeart/2005/8/layout/orgChart1"/>
    <dgm:cxn modelId="{70E7C389-1B92-4F10-8E56-FC5D198D1626}" type="presParOf" srcId="{81F16CB9-E699-4DDC-BB52-0CE13288B089}" destId="{0661C314-3786-4DB8-B30B-D400ED3202C3}" srcOrd="13" destOrd="0" presId="urn:microsoft.com/office/officeart/2005/8/layout/orgChart1"/>
    <dgm:cxn modelId="{22265C59-18C5-490D-A5AE-1BB58BD9B42F}" type="presParOf" srcId="{0661C314-3786-4DB8-B30B-D400ED3202C3}" destId="{60EB6FA7-015C-4F63-B1FA-CD2FF45C23C5}" srcOrd="0" destOrd="0" presId="urn:microsoft.com/office/officeart/2005/8/layout/orgChart1"/>
    <dgm:cxn modelId="{197C6764-EE62-4B77-BB53-2581ED556738}" type="presParOf" srcId="{60EB6FA7-015C-4F63-B1FA-CD2FF45C23C5}" destId="{AFB86023-1A5B-4676-B990-1065FD3F5EB0}" srcOrd="0" destOrd="0" presId="urn:microsoft.com/office/officeart/2005/8/layout/orgChart1"/>
    <dgm:cxn modelId="{4F249DD8-2479-46B2-A94F-7DF710A9DE63}" type="presParOf" srcId="{60EB6FA7-015C-4F63-B1FA-CD2FF45C23C5}" destId="{F7FBAF29-34EB-4840-8DB0-DAC8D7804C1D}" srcOrd="1" destOrd="0" presId="urn:microsoft.com/office/officeart/2005/8/layout/orgChart1"/>
    <dgm:cxn modelId="{707CCC12-3448-46F4-85EF-709F52ACCD8F}" type="presParOf" srcId="{0661C314-3786-4DB8-B30B-D400ED3202C3}" destId="{E7A0FEBB-7DC2-4480-B795-C66FA0C4A1F4}" srcOrd="1" destOrd="0" presId="urn:microsoft.com/office/officeart/2005/8/layout/orgChart1"/>
    <dgm:cxn modelId="{520326C7-5FFD-4228-B6C9-4B5AECEAF153}" type="presParOf" srcId="{E7A0FEBB-7DC2-4480-B795-C66FA0C4A1F4}" destId="{5C1EA618-23F5-4250-8643-9EEAEBBAAECC}" srcOrd="0" destOrd="0" presId="urn:microsoft.com/office/officeart/2005/8/layout/orgChart1"/>
    <dgm:cxn modelId="{8A662DEA-DE87-4243-B82B-FEA70C92C75B}" type="presParOf" srcId="{E7A0FEBB-7DC2-4480-B795-C66FA0C4A1F4}" destId="{FE199447-C917-430B-811F-716844CA225F}" srcOrd="1" destOrd="0" presId="urn:microsoft.com/office/officeart/2005/8/layout/orgChart1"/>
    <dgm:cxn modelId="{F659914A-D7D7-4A91-ADCA-F98419B6458D}" type="presParOf" srcId="{FE199447-C917-430B-811F-716844CA225F}" destId="{74AC8D38-8D31-49F5-811C-344DBD018F3A}" srcOrd="0" destOrd="0" presId="urn:microsoft.com/office/officeart/2005/8/layout/orgChart1"/>
    <dgm:cxn modelId="{4A5DFF14-65A1-451A-84D9-71A5E210F2CF}" type="presParOf" srcId="{74AC8D38-8D31-49F5-811C-344DBD018F3A}" destId="{8E387308-5884-476C-A86D-2081CBBA7F30}" srcOrd="0" destOrd="0" presId="urn:microsoft.com/office/officeart/2005/8/layout/orgChart1"/>
    <dgm:cxn modelId="{228C3208-A044-4256-931F-072103EB115B}" type="presParOf" srcId="{74AC8D38-8D31-49F5-811C-344DBD018F3A}" destId="{B15E9E50-F5DD-4999-8613-20AB8744947E}" srcOrd="1" destOrd="0" presId="urn:microsoft.com/office/officeart/2005/8/layout/orgChart1"/>
    <dgm:cxn modelId="{2ED00002-1F11-4864-BB71-B35EA846DDC4}" type="presParOf" srcId="{FE199447-C917-430B-811F-716844CA225F}" destId="{C820AAD2-E5C3-479C-BE23-A22BB52F0B97}" srcOrd="1" destOrd="0" presId="urn:microsoft.com/office/officeart/2005/8/layout/orgChart1"/>
    <dgm:cxn modelId="{DD1B99AC-68EF-45EA-9F46-2432556847CC}" type="presParOf" srcId="{FE199447-C917-430B-811F-716844CA225F}" destId="{C939D34F-7809-449F-B48B-4BC4D4131070}" srcOrd="2" destOrd="0" presId="urn:microsoft.com/office/officeart/2005/8/layout/orgChart1"/>
    <dgm:cxn modelId="{0EBB641C-3EB7-4805-A846-BBF2253E2DD8}" type="presParOf" srcId="{0661C314-3786-4DB8-B30B-D400ED3202C3}" destId="{AA19FE6E-384A-48DE-8A36-7EA05BDA2699}" srcOrd="2" destOrd="0" presId="urn:microsoft.com/office/officeart/2005/8/layout/orgChart1"/>
    <dgm:cxn modelId="{AD31DC8E-82AB-4A71-B5BE-D3D832B03053}" type="presParOf" srcId="{661E4865-8FDD-49E6-9300-88742A0B9077}" destId="{1159AC4B-AB38-4A8D-BC5C-65E922C4D9BF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526F-496F-4005-A437-1A1A08F880A6}">
      <dsp:nvSpPr>
        <dsp:cNvPr id="0" name=""/>
        <dsp:cNvSpPr/>
      </dsp:nvSpPr>
      <dsp:spPr>
        <a:xfrm>
          <a:off x="723218" y="0"/>
          <a:ext cx="9575525" cy="383021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C19FB-A022-426E-9E70-9F6BCD4EBB0B}">
      <dsp:nvSpPr>
        <dsp:cNvPr id="0" name=""/>
        <dsp:cNvSpPr/>
      </dsp:nvSpPr>
      <dsp:spPr>
        <a:xfrm>
          <a:off x="1872281" y="670286"/>
          <a:ext cx="3159923" cy="187680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Windows</a:t>
          </a:r>
          <a:br>
            <a:rPr lang="en-US" sz="4900" kern="1200" dirty="0" smtClean="0"/>
          </a:br>
          <a:r>
            <a:rPr lang="en-US" sz="4900" kern="1200" dirty="0" smtClean="0"/>
            <a:t>Binary</a:t>
          </a:r>
          <a:endParaRPr lang="en-US" sz="4900" kern="1200" dirty="0"/>
        </a:p>
      </dsp:txBody>
      <dsp:txXfrm>
        <a:off x="1872281" y="670286"/>
        <a:ext cx="3159923" cy="1876802"/>
      </dsp:txXfrm>
    </dsp:sp>
    <dsp:sp modelId="{33EDE9B9-26CF-4400-B53A-27509F54E9B5}">
      <dsp:nvSpPr>
        <dsp:cNvPr id="0" name=""/>
        <dsp:cNvSpPr/>
      </dsp:nvSpPr>
      <dsp:spPr>
        <a:xfrm>
          <a:off x="5510981" y="1283120"/>
          <a:ext cx="3734454" cy="187680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Phone</a:t>
          </a:r>
          <a:br>
            <a:rPr lang="en-US" sz="4900" kern="1200" dirty="0" smtClean="0"/>
          </a:br>
          <a:r>
            <a:rPr lang="en-US" sz="4900" kern="1200" dirty="0" smtClean="0"/>
            <a:t>Binary</a:t>
          </a:r>
          <a:endParaRPr lang="en-US" sz="4900" kern="1200" dirty="0"/>
        </a:p>
      </dsp:txBody>
      <dsp:txXfrm>
        <a:off x="5510981" y="1283120"/>
        <a:ext cx="3734454" cy="1876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561092" y="2881053"/>
          <a:ext cx="166105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6105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515337" y="1684137"/>
          <a:ext cx="4698455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4698455" y="413839"/>
              </a:lnTo>
              <a:lnTo>
                <a:pt x="4698455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961200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515337" y="1684137"/>
          <a:ext cx="2963599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2963599" y="413839"/>
              </a:lnTo>
              <a:lnTo>
                <a:pt x="2963599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395048" y="2881053"/>
          <a:ext cx="167681" cy="161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653"/>
              </a:lnTo>
              <a:lnTo>
                <a:pt x="167681" y="161565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395048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515337" y="1684137"/>
          <a:ext cx="1397447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1397447" y="413839"/>
              </a:lnTo>
              <a:lnTo>
                <a:pt x="1397447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828896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346632" y="1684137"/>
          <a:ext cx="168704" cy="549745"/>
        </a:xfrm>
        <a:custGeom>
          <a:avLst/>
          <a:gdLst/>
          <a:ahLst/>
          <a:cxnLst/>
          <a:rect l="0" t="0" r="0" b="0"/>
          <a:pathLst>
            <a:path>
              <a:moveTo>
                <a:pt x="168704" y="0"/>
              </a:moveTo>
              <a:lnTo>
                <a:pt x="168704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262744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780480" y="1684137"/>
          <a:ext cx="1734856" cy="549745"/>
        </a:xfrm>
        <a:custGeom>
          <a:avLst/>
          <a:gdLst/>
          <a:ahLst/>
          <a:cxnLst/>
          <a:rect l="0" t="0" r="0" b="0"/>
          <a:pathLst>
            <a:path>
              <a:moveTo>
                <a:pt x="1734856" y="0"/>
              </a:moveTo>
              <a:lnTo>
                <a:pt x="1734856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96593" y="2881053"/>
          <a:ext cx="167681" cy="2416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863"/>
              </a:lnTo>
              <a:lnTo>
                <a:pt x="167681" y="241686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96593" y="2881053"/>
          <a:ext cx="167681" cy="161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653"/>
              </a:lnTo>
              <a:lnTo>
                <a:pt x="167681" y="161565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96593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214329" y="1684137"/>
          <a:ext cx="3301007" cy="549745"/>
        </a:xfrm>
        <a:custGeom>
          <a:avLst/>
          <a:gdLst/>
          <a:ahLst/>
          <a:cxnLst/>
          <a:rect l="0" t="0" r="0" b="0"/>
          <a:pathLst>
            <a:path>
              <a:moveTo>
                <a:pt x="3301007" y="0"/>
              </a:moveTo>
              <a:lnTo>
                <a:pt x="3301007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30441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48177" y="1684137"/>
          <a:ext cx="4867159" cy="549745"/>
        </a:xfrm>
        <a:custGeom>
          <a:avLst/>
          <a:gdLst/>
          <a:ahLst/>
          <a:cxnLst/>
          <a:rect l="0" t="0" r="0" b="0"/>
          <a:pathLst>
            <a:path>
              <a:moveTo>
                <a:pt x="4867159" y="0"/>
              </a:moveTo>
              <a:lnTo>
                <a:pt x="4867159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170967" y="1036967"/>
          <a:ext cx="10688739" cy="647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Windows universal</a:t>
          </a:r>
          <a:endParaRPr lang="en-US" sz="2000" b="1" kern="1200" dirty="0"/>
        </a:p>
      </dsp:txBody>
      <dsp:txXfrm>
        <a:off x="170967" y="1036967"/>
        <a:ext cx="10688739" cy="647170"/>
      </dsp:txXfrm>
    </dsp:sp>
    <dsp:sp modelId="{52814F0A-6D45-4178-9AEC-C1B432E6511F}">
      <dsp:nvSpPr>
        <dsp:cNvPr id="0" name=""/>
        <dsp:cNvSpPr/>
      </dsp:nvSpPr>
      <dsp:spPr>
        <a:xfrm>
          <a:off x="1007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Desktop</a:t>
          </a:r>
          <a:br>
            <a:rPr lang="en-US" sz="1800" b="1" kern="1200" dirty="0" smtClean="0"/>
          </a:br>
          <a:r>
            <a:rPr lang="en-US" sz="1800" b="1" kern="1200" dirty="0" smtClean="0"/>
            <a:t>PC</a:t>
          </a:r>
          <a:endParaRPr lang="en-US" sz="1800" b="1" kern="1200" dirty="0"/>
        </a:p>
      </dsp:txBody>
      <dsp:txXfrm>
        <a:off x="1007" y="2233882"/>
        <a:ext cx="1294340" cy="647170"/>
      </dsp:txXfrm>
    </dsp:sp>
    <dsp:sp modelId="{C5B07D43-9EE9-4854-9D4F-E8DAF99ED14C}">
      <dsp:nvSpPr>
        <dsp:cNvPr id="0" name=""/>
        <dsp:cNvSpPr/>
      </dsp:nvSpPr>
      <dsp:spPr>
        <a:xfrm>
          <a:off x="298123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2 in 1</a:t>
          </a:r>
          <a:endParaRPr lang="en-US" sz="1100" b="1" kern="1200" dirty="0"/>
        </a:p>
      </dsp:txBody>
      <dsp:txXfrm>
        <a:off x="298123" y="3430798"/>
        <a:ext cx="867557" cy="529398"/>
      </dsp:txXfrm>
    </dsp:sp>
    <dsp:sp modelId="{D1B9F142-2140-4775-A9B0-17DC12813460}">
      <dsp:nvSpPr>
        <dsp:cNvPr id="0" name=""/>
        <dsp:cNvSpPr/>
      </dsp:nvSpPr>
      <dsp:spPr>
        <a:xfrm>
          <a:off x="1567159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Mobile</a:t>
          </a:r>
          <a:endParaRPr lang="en-US" sz="1800" b="1" kern="1200" dirty="0"/>
        </a:p>
      </dsp:txBody>
      <dsp:txXfrm>
        <a:off x="1567159" y="2233882"/>
        <a:ext cx="1294340" cy="647170"/>
      </dsp:txXfrm>
    </dsp:sp>
    <dsp:sp modelId="{55371FD5-665B-4201-BD8E-AF69B9DDD1CB}">
      <dsp:nvSpPr>
        <dsp:cNvPr id="0" name=""/>
        <dsp:cNvSpPr/>
      </dsp:nvSpPr>
      <dsp:spPr>
        <a:xfrm>
          <a:off x="1864274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Tablet</a:t>
          </a:r>
          <a:endParaRPr lang="en-US" sz="1100" b="1" kern="1200" dirty="0"/>
        </a:p>
      </dsp:txBody>
      <dsp:txXfrm>
        <a:off x="1864274" y="3430798"/>
        <a:ext cx="867557" cy="529398"/>
      </dsp:txXfrm>
    </dsp:sp>
    <dsp:sp modelId="{76560BC8-D748-4DCD-A613-3CD910968CC8}">
      <dsp:nvSpPr>
        <dsp:cNvPr id="0" name=""/>
        <dsp:cNvSpPr/>
      </dsp:nvSpPr>
      <dsp:spPr>
        <a:xfrm>
          <a:off x="1864274" y="423200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Phablet</a:t>
          </a:r>
          <a:endParaRPr lang="en-US" sz="1100" b="1" kern="1200" dirty="0"/>
        </a:p>
      </dsp:txBody>
      <dsp:txXfrm>
        <a:off x="1864274" y="4232007"/>
        <a:ext cx="867557" cy="529398"/>
      </dsp:txXfrm>
    </dsp:sp>
    <dsp:sp modelId="{7A7C9D79-9CDD-429F-BCDF-8F5D6271BB35}">
      <dsp:nvSpPr>
        <dsp:cNvPr id="0" name=""/>
        <dsp:cNvSpPr/>
      </dsp:nvSpPr>
      <dsp:spPr>
        <a:xfrm>
          <a:off x="1864274" y="503321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Phone</a:t>
          </a:r>
          <a:endParaRPr lang="en-US" sz="1100" b="1" kern="1200" dirty="0"/>
        </a:p>
      </dsp:txBody>
      <dsp:txXfrm>
        <a:off x="1864274" y="5033217"/>
        <a:ext cx="867557" cy="529398"/>
      </dsp:txXfrm>
    </dsp:sp>
    <dsp:sp modelId="{3BBDBC3E-68A9-4B8B-AF79-06C1BDDF1359}">
      <dsp:nvSpPr>
        <dsp:cNvPr id="0" name=""/>
        <dsp:cNvSpPr/>
      </dsp:nvSpPr>
      <dsp:spPr>
        <a:xfrm>
          <a:off x="3133310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Xbox</a:t>
          </a:r>
          <a:endParaRPr lang="en-US" sz="1800" b="1" kern="1200" dirty="0"/>
        </a:p>
      </dsp:txBody>
      <dsp:txXfrm>
        <a:off x="3133310" y="2233882"/>
        <a:ext cx="1294340" cy="647170"/>
      </dsp:txXfrm>
    </dsp:sp>
    <dsp:sp modelId="{310AF326-395C-4B5A-A52C-A84139AEE262}">
      <dsp:nvSpPr>
        <dsp:cNvPr id="0" name=""/>
        <dsp:cNvSpPr/>
      </dsp:nvSpPr>
      <dsp:spPr>
        <a:xfrm>
          <a:off x="3430426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Xbox</a:t>
          </a:r>
          <a:endParaRPr lang="en-US" sz="1100" b="1" kern="1200" dirty="0"/>
        </a:p>
      </dsp:txBody>
      <dsp:txXfrm>
        <a:off x="3430426" y="3430798"/>
        <a:ext cx="867557" cy="529398"/>
      </dsp:txXfrm>
    </dsp:sp>
    <dsp:sp modelId="{015BFCA0-D7B4-4524-A9FC-58703D254F55}">
      <dsp:nvSpPr>
        <dsp:cNvPr id="0" name=""/>
        <dsp:cNvSpPr/>
      </dsp:nvSpPr>
      <dsp:spPr>
        <a:xfrm>
          <a:off x="4699462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IoT</a:t>
          </a:r>
          <a:endParaRPr lang="en-US" sz="1800" b="1" kern="1200" dirty="0"/>
        </a:p>
      </dsp:txBody>
      <dsp:txXfrm>
        <a:off x="4699462" y="2233882"/>
        <a:ext cx="1294340" cy="647170"/>
      </dsp:txXfrm>
    </dsp:sp>
    <dsp:sp modelId="{577A8D08-77DF-422B-B624-039EB27CBBDD}">
      <dsp:nvSpPr>
        <dsp:cNvPr id="0" name=""/>
        <dsp:cNvSpPr/>
      </dsp:nvSpPr>
      <dsp:spPr>
        <a:xfrm>
          <a:off x="4996578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Band</a:t>
          </a:r>
          <a:endParaRPr lang="en-US" sz="1100" b="1" kern="1200" dirty="0"/>
        </a:p>
      </dsp:txBody>
      <dsp:txXfrm>
        <a:off x="4996578" y="3430798"/>
        <a:ext cx="867557" cy="529398"/>
      </dsp:txXfrm>
    </dsp:sp>
    <dsp:sp modelId="{130A5726-B7CB-42EA-8D96-350A2C5D77A9}">
      <dsp:nvSpPr>
        <dsp:cNvPr id="0" name=""/>
        <dsp:cNvSpPr/>
      </dsp:nvSpPr>
      <dsp:spPr>
        <a:xfrm>
          <a:off x="6265614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IoT</a:t>
          </a:r>
          <a:r>
            <a:rPr lang="en-US" sz="1800" b="1" kern="1200" dirty="0" smtClean="0"/>
            <a:t> headless</a:t>
          </a:r>
          <a:endParaRPr lang="en-US" sz="1800" b="1" kern="1200" dirty="0"/>
        </a:p>
      </dsp:txBody>
      <dsp:txXfrm>
        <a:off x="6265614" y="2233882"/>
        <a:ext cx="1294340" cy="647170"/>
      </dsp:txXfrm>
    </dsp:sp>
    <dsp:sp modelId="{209EA2A0-2FC8-4C66-ADB3-CFD62EB58D22}">
      <dsp:nvSpPr>
        <dsp:cNvPr id="0" name=""/>
        <dsp:cNvSpPr/>
      </dsp:nvSpPr>
      <dsp:spPr>
        <a:xfrm>
          <a:off x="6562730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Raspberry Pi</a:t>
          </a:r>
          <a:endParaRPr lang="en-US" sz="1100" b="1" kern="1200" dirty="0"/>
        </a:p>
      </dsp:txBody>
      <dsp:txXfrm>
        <a:off x="6562730" y="3430798"/>
        <a:ext cx="867557" cy="529398"/>
      </dsp:txXfrm>
    </dsp:sp>
    <dsp:sp modelId="{B3C86468-A461-40A6-99BD-FE6C9A9B679C}">
      <dsp:nvSpPr>
        <dsp:cNvPr id="0" name=""/>
        <dsp:cNvSpPr/>
      </dsp:nvSpPr>
      <dsp:spPr>
        <a:xfrm>
          <a:off x="6562730" y="423200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Home Automation</a:t>
          </a:r>
          <a:endParaRPr lang="en-US" sz="1100" b="1" kern="1200" dirty="0"/>
        </a:p>
      </dsp:txBody>
      <dsp:txXfrm>
        <a:off x="6562730" y="4232007"/>
        <a:ext cx="867557" cy="529398"/>
      </dsp:txXfrm>
    </dsp:sp>
    <dsp:sp modelId="{CED667BA-B54D-4657-8704-D6286F4A8733}">
      <dsp:nvSpPr>
        <dsp:cNvPr id="0" name=""/>
        <dsp:cNvSpPr/>
      </dsp:nvSpPr>
      <dsp:spPr>
        <a:xfrm>
          <a:off x="7831765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Surface Hub</a:t>
          </a:r>
          <a:endParaRPr lang="en-US" sz="1800" b="1" kern="1200" dirty="0"/>
        </a:p>
      </dsp:txBody>
      <dsp:txXfrm>
        <a:off x="7831765" y="2233882"/>
        <a:ext cx="1294340" cy="647170"/>
      </dsp:txXfrm>
    </dsp:sp>
    <dsp:sp modelId="{0165315F-5017-48A8-A4EA-EB23A9CBFD1B}">
      <dsp:nvSpPr>
        <dsp:cNvPr id="0" name=""/>
        <dsp:cNvSpPr/>
      </dsp:nvSpPr>
      <dsp:spPr>
        <a:xfrm>
          <a:off x="8128881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Surface Hub</a:t>
          </a:r>
          <a:endParaRPr lang="en-US" sz="1100" b="1" kern="1200" dirty="0"/>
        </a:p>
      </dsp:txBody>
      <dsp:txXfrm>
        <a:off x="8128881" y="3430798"/>
        <a:ext cx="867557" cy="529398"/>
      </dsp:txXfrm>
    </dsp:sp>
    <dsp:sp modelId="{AFB86023-1A5B-4676-B990-1065FD3F5EB0}">
      <dsp:nvSpPr>
        <dsp:cNvPr id="0" name=""/>
        <dsp:cNvSpPr/>
      </dsp:nvSpPr>
      <dsp:spPr>
        <a:xfrm>
          <a:off x="9397917" y="2233882"/>
          <a:ext cx="1631748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Holographic</a:t>
          </a:r>
          <a:endParaRPr lang="en-US" sz="1800" b="1" kern="1200" dirty="0"/>
        </a:p>
      </dsp:txBody>
      <dsp:txXfrm>
        <a:off x="9397917" y="2233882"/>
        <a:ext cx="1631748" cy="647170"/>
      </dsp:txXfrm>
    </dsp:sp>
    <dsp:sp modelId="{8E387308-5884-476C-A86D-2081CBBA7F30}">
      <dsp:nvSpPr>
        <dsp:cNvPr id="0" name=""/>
        <dsp:cNvSpPr/>
      </dsp:nvSpPr>
      <dsp:spPr>
        <a:xfrm>
          <a:off x="9727197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HoloLens</a:t>
          </a:r>
          <a:endParaRPr lang="en-US" sz="1100" b="1" kern="1200" dirty="0"/>
        </a:p>
      </dsp:txBody>
      <dsp:txXfrm>
        <a:off x="9727197" y="3430798"/>
        <a:ext cx="867557" cy="52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Universal Projects shared code resides in the shared project. Device specific code is contained in compiler directives which is compiled</a:t>
            </a:r>
            <a:r>
              <a:rPr lang="en-US" baseline="0" dirty="0" smtClean="0"/>
              <a:t> into separate executables per device family.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1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C0659-34C9-4BAF-A7FA-59E8DF7289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07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Code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You can now use new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Windows.Foundation.Metadata.ApiInformation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APIs to write adaptive code in your UAP project targeting different Windows devices. The class factory that returns an instance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Windows.Foundation.Metadata.ApiInformation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must return an agile instance of the class. This allows clients to cache the instance and use it in any apartment. Additionally, the implementation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ApiInformation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should be effectively stateless (or be able to transparently reacquire any needed state) to also allow the client to release an original instance, reacquire a new instance, and query without any side effects.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whether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runtime class, or API Contract is defined on the current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whether a specific method is defined on the current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whether a specific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method is defined on the current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whether a specific event is defined on the current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whether a property getter, setter, or both are defined on the current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whether a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is defined on the current operating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whether a specific version of an API Contract is defined on the current operating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perhaps you could use the </a:t>
            </a:r>
            <a:r>
              <a:rPr lang="en-US" dirty="0" err="1" smtClean="0"/>
              <a:t>IsEventPresent</a:t>
            </a:r>
            <a:r>
              <a:rPr lang="en-US" dirty="0" smtClean="0"/>
              <a:t> to test</a:t>
            </a:r>
            <a:r>
              <a:rPr lang="en-US" baseline="0" dirty="0" smtClean="0"/>
              <a:t> for events such as: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CameraHalfPressed</a:t>
            </a:r>
            <a:r>
              <a:rPr lang="en-US" b="1" dirty="0" smtClean="0"/>
              <a:t>  </a:t>
            </a:r>
            <a:r>
              <a:rPr lang="en-US" dirty="0" smtClean="0"/>
              <a:t>Occurs when the user presses the hardware camera button halfway. </a:t>
            </a:r>
          </a:p>
          <a:p>
            <a:pPr lvl="1"/>
            <a:r>
              <a:rPr lang="en-US" b="1" dirty="0" err="1" smtClean="0"/>
              <a:t>CameraPressed</a:t>
            </a:r>
            <a:r>
              <a:rPr lang="en-US" b="1" dirty="0" smtClean="0"/>
              <a:t>  </a:t>
            </a:r>
            <a:r>
              <a:rPr lang="en-US" dirty="0" smtClean="0"/>
              <a:t>Occurs when the user presses the hardware camera button. </a:t>
            </a:r>
          </a:p>
          <a:p>
            <a:pPr lvl="1"/>
            <a:r>
              <a:rPr lang="en-US" b="1" dirty="0" err="1" smtClean="0"/>
              <a:t>CameraReleased</a:t>
            </a:r>
            <a:r>
              <a:rPr lang="en-US" b="1" dirty="0" smtClean="0"/>
              <a:t> </a:t>
            </a:r>
            <a:r>
              <a:rPr lang="en-US" dirty="0" smtClean="0"/>
              <a:t> Occurs when the user releases the hardware camera button.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developer can determine, at runtime, when a particular version of a specified API contract is supported.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63EB2-27C4-4005-95F4-C350D39FBD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keep support for</a:t>
            </a:r>
            <a:r>
              <a:rPr lang="en-US" baseline="0" dirty="0" smtClean="0"/>
              <a:t> windows 8.1 you can keep your shared project – and leverage the new compiler directive “WINDOWS_UAP” for Windows 10 specific functionality.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want to leverage full UAP targeting Windows 10, instead of compiler directives leverage the new </a:t>
            </a:r>
            <a:r>
              <a:rPr lang="en-US" baseline="0" dirty="0" err="1" smtClean="0"/>
              <a:t>ApiInformation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is explicitly</a:t>
            </a:r>
            <a:r>
              <a:rPr lang="en-US" baseline="0" dirty="0" smtClean="0"/>
              <a:t> saying that it can support behavior across a breaking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752-FC93-417C-877D-A7C75D5CAF74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0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59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6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02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99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0780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6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7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57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88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8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777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410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034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4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556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74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93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9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894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</a:t>
            </a: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2015 </a:t>
            </a: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3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05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9151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9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33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3010488"/>
            <a:ext cx="11637012" cy="83702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471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77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21802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59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14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3990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24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4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20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671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82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73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91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92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03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9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26" Type="http://schemas.openxmlformats.org/officeDocument/2006/relationships/slideLayout" Target="../slideLayouts/slideLayout157.xml"/><Relationship Id="rId39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65.xml"/><Relationship Id="rId42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slideLayout" Target="../slideLayouts/slideLayout156.xml"/><Relationship Id="rId33" Type="http://schemas.openxmlformats.org/officeDocument/2006/relationships/slideLayout" Target="../slideLayouts/slideLayout164.xml"/><Relationship Id="rId38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32" Type="http://schemas.openxmlformats.org/officeDocument/2006/relationships/slideLayout" Target="../slideLayouts/slideLayout163.xml"/><Relationship Id="rId37" Type="http://schemas.openxmlformats.org/officeDocument/2006/relationships/slideLayout" Target="../slideLayouts/slideLayout168.xml"/><Relationship Id="rId40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9.xml"/><Relationship Id="rId36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Relationship Id="rId27" Type="http://schemas.openxmlformats.org/officeDocument/2006/relationships/slideLayout" Target="../slideLayouts/slideLayout158.xml"/><Relationship Id="rId30" Type="http://schemas.openxmlformats.org/officeDocument/2006/relationships/slideLayout" Target="../slideLayouts/slideLayout161.xml"/><Relationship Id="rId35" Type="http://schemas.openxmlformats.org/officeDocument/2006/relationships/slideLayout" Target="../slideLayouts/slideLayout166.xml"/><Relationship Id="rId4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2" r:id="rId34"/>
    <p:sldLayoutId id="2147485073" r:id="rId35"/>
    <p:sldLayoutId id="2147485074" r:id="rId36"/>
    <p:sldLayoutId id="2147485075" r:id="rId37"/>
    <p:sldLayoutId id="2147485076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5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  <p:sldLayoutId id="2147485090" r:id="rId12"/>
    <p:sldLayoutId id="2147485091" r:id="rId13"/>
    <p:sldLayoutId id="2147485092" r:id="rId14"/>
    <p:sldLayoutId id="2147485093" r:id="rId15"/>
    <p:sldLayoutId id="2147485094" r:id="rId16"/>
    <p:sldLayoutId id="2147485095" r:id="rId17"/>
    <p:sldLayoutId id="2147485096" r:id="rId18"/>
    <p:sldLayoutId id="2147485097" r:id="rId19"/>
    <p:sldLayoutId id="2147485098" r:id="rId20"/>
    <p:sldLayoutId id="2147485099" r:id="rId21"/>
    <p:sldLayoutId id="2147485100" r:id="rId22"/>
    <p:sldLayoutId id="2147485101" r:id="rId23"/>
    <p:sldLayoutId id="2147485102" r:id="rId24"/>
    <p:sldLayoutId id="2147485103" r:id="rId25"/>
    <p:sldLayoutId id="2147485104" r:id="rId26"/>
    <p:sldLayoutId id="2147485105" r:id="rId27"/>
    <p:sldLayoutId id="2147485106" r:id="rId28"/>
    <p:sldLayoutId id="2147485107" r:id="rId29"/>
    <p:sldLayoutId id="2147485108" r:id="rId30"/>
    <p:sldLayoutId id="2147485109" r:id="rId31"/>
    <p:sldLayoutId id="2147485110" r:id="rId32"/>
    <p:sldLayoutId id="2147485111" r:id="rId33"/>
    <p:sldLayoutId id="2147485112" r:id="rId34"/>
    <p:sldLayoutId id="2147485113" r:id="rId35"/>
    <p:sldLayoutId id="2147485114" r:id="rId36"/>
    <p:sldLayoutId id="2147485115" r:id="rId37"/>
    <p:sldLayoutId id="2147485116" r:id="rId38"/>
    <p:sldLayoutId id="2147485117" r:id="rId39"/>
    <p:sldLayoutId id="2147485118" r:id="rId40"/>
    <p:sldLayoutId id="2147485119" r:id="rId41"/>
    <p:sldLayoutId id="2147485120" r:id="rId4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Adaptive Code</a:t>
            </a:r>
            <a:br>
              <a:rPr lang="en-GB" smtClean="0"/>
            </a:br>
            <a:r>
              <a:rPr lang="en-GB" sz="360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Universal Windows Platform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single API surface</a:t>
            </a:r>
          </a:p>
          <a:p>
            <a:r>
              <a:rPr lang="en-GB" dirty="0"/>
              <a:t>A guaranteed API surface</a:t>
            </a:r>
          </a:p>
          <a:p>
            <a:r>
              <a:rPr lang="en-GB" dirty="0"/>
              <a:t>The same on all devices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7013410" y="3541749"/>
            <a:ext cx="4574659" cy="2642492"/>
            <a:chOff x="5904690" y="3144065"/>
            <a:chExt cx="5885233" cy="3042726"/>
          </a:xfrm>
        </p:grpSpPr>
        <p:sp>
          <p:nvSpPr>
            <p:cNvPr id="11" name="Rectangle 10"/>
            <p:cNvSpPr/>
            <p:nvPr/>
          </p:nvSpPr>
          <p:spPr>
            <a:xfrm>
              <a:off x="7918315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Phone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31940" y="5262663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Xbox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4690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Desktop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4690" y="4202349"/>
              <a:ext cx="5885233" cy="92412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Windows Core</a:t>
              </a:r>
            </a:p>
          </p:txBody>
        </p:sp>
        <p:sp>
          <p:nvSpPr>
            <p:cNvPr id="15" name="Snip Diagonal Corner Rectangle 14"/>
            <p:cNvSpPr/>
            <p:nvPr/>
          </p:nvSpPr>
          <p:spPr>
            <a:xfrm>
              <a:off x="5904690" y="3144065"/>
              <a:ext cx="5885233" cy="924127"/>
            </a:xfrm>
            <a:prstGeom prst="snip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Universal Windows Platform</a:t>
              </a:r>
            </a:p>
          </p:txBody>
        </p:sp>
      </p:grpSp>
      <p:sp>
        <p:nvSpPr>
          <p:cNvPr id="16" name="Chevron 15"/>
          <p:cNvSpPr/>
          <p:nvPr/>
        </p:nvSpPr>
        <p:spPr>
          <a:xfrm>
            <a:off x="6096001" y="3516136"/>
            <a:ext cx="805543" cy="8055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574723"/>
            <a:ext cx="5287551" cy="3388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3" y="4801542"/>
            <a:ext cx="5070700" cy="2765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966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Many UWP apps will not need to use any device family-specific APIs, but for those that do, we have Platform extension SDKs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0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extensions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Device-specific API</a:t>
            </a:r>
          </a:p>
          <a:p>
            <a:pPr lvl="1"/>
            <a:r>
              <a:rPr lang="en-GB" dirty="0"/>
              <a:t>Family-specific capabilities</a:t>
            </a:r>
          </a:p>
          <a:p>
            <a:pPr lvl="1"/>
            <a:r>
              <a:rPr lang="en-GB" dirty="0"/>
              <a:t>Compatible across devices</a:t>
            </a:r>
          </a:p>
          <a:p>
            <a:pPr lvl="1"/>
            <a:r>
              <a:rPr lang="en-GB" dirty="0"/>
              <a:t>Unique update cadence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013409" y="3649977"/>
            <a:ext cx="4574659" cy="2619934"/>
            <a:chOff x="5904690" y="3144065"/>
            <a:chExt cx="5885233" cy="3042726"/>
          </a:xfrm>
        </p:grpSpPr>
        <p:sp>
          <p:nvSpPr>
            <p:cNvPr id="6" name="Rectangle 5"/>
            <p:cNvSpPr/>
            <p:nvPr/>
          </p:nvSpPr>
          <p:spPr>
            <a:xfrm>
              <a:off x="7918315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Phone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31940" y="5262663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Xbox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4690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Desktop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4690" y="4202349"/>
              <a:ext cx="5885233" cy="92412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Windows Core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4690" y="3144065"/>
              <a:ext cx="5885233" cy="9241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Universal Windows Platform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013408" y="1807674"/>
            <a:ext cx="4574660" cy="795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9626" rIns="0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App</a:t>
            </a:r>
          </a:p>
        </p:txBody>
      </p:sp>
      <p:sp>
        <p:nvSpPr>
          <p:cNvPr id="15" name="Snip Diagonal Corner Rectangle 14"/>
          <p:cNvSpPr/>
          <p:nvPr/>
        </p:nvSpPr>
        <p:spPr>
          <a:xfrm>
            <a:off x="8578622" y="2720658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Phone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extension</a:t>
            </a:r>
            <a:endParaRPr kumimoji="0" lang="en-US" sz="1998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10143836" y="2720657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Xbox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extension</a:t>
            </a:r>
            <a:endParaRPr kumimoji="0" lang="en-US" sz="1998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7013409" y="2720658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Desktop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extension</a:t>
            </a:r>
            <a:endParaRPr kumimoji="0" lang="en-US" sz="1998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096000" y="2720657"/>
            <a:ext cx="805543" cy="8055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7" y="3058262"/>
            <a:ext cx="5485427" cy="317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24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9239" y="2684309"/>
            <a:ext cx="11637012" cy="1489382"/>
          </a:xfrm>
        </p:spPr>
        <p:txBody>
          <a:bodyPr/>
          <a:lstStyle/>
          <a:p>
            <a:r>
              <a:rPr lang="en-GB" dirty="0" smtClean="0"/>
              <a:t>Platform extensions don't invalidate </a:t>
            </a:r>
            <a:br>
              <a:rPr lang="en-GB" dirty="0" smtClean="0"/>
            </a:br>
            <a:r>
              <a:rPr lang="en-GB" dirty="0" smtClean="0"/>
              <a:t>binaries on other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9820" y="2133862"/>
            <a:ext cx="1415452" cy="14154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09626" rIns="0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UWP</a:t>
            </a:r>
          </a:p>
        </p:txBody>
      </p:sp>
      <p:sp>
        <p:nvSpPr>
          <p:cNvPr id="6" name="Block Arc 5"/>
          <p:cNvSpPr/>
          <p:nvPr/>
        </p:nvSpPr>
        <p:spPr>
          <a:xfrm>
            <a:off x="857491" y="1696336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solidFill>
            <a:schemeClr val="accent4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857491" y="1696336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0800000">
            <a:off x="857490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Block Arc 9"/>
          <p:cNvSpPr/>
          <p:nvPr/>
        </p:nvSpPr>
        <p:spPr>
          <a:xfrm rot="5400000">
            <a:off x="857490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1424" y="4201817"/>
            <a:ext cx="2371354" cy="4664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Core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2094" y="4201817"/>
            <a:ext cx="2371354" cy="4664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4464" y="4201817"/>
            <a:ext cx="2371354" cy="4664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4852" y="4201817"/>
            <a:ext cx="2371354" cy="4664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Core</a:t>
            </a:r>
          </a:p>
        </p:txBody>
      </p:sp>
      <p:sp>
        <p:nvSpPr>
          <p:cNvPr id="17" name="Oval 16"/>
          <p:cNvSpPr/>
          <p:nvPr/>
        </p:nvSpPr>
        <p:spPr>
          <a:xfrm>
            <a:off x="4037314" y="2133862"/>
            <a:ext cx="1415452" cy="14154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09626" rIns="0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UWP</a:t>
            </a:r>
          </a:p>
        </p:txBody>
      </p:sp>
      <p:sp>
        <p:nvSpPr>
          <p:cNvPr id="18" name="Block Arc 17"/>
          <p:cNvSpPr/>
          <p:nvPr/>
        </p:nvSpPr>
        <p:spPr>
          <a:xfrm>
            <a:off x="3594987" y="1696336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Block Arc 18"/>
          <p:cNvSpPr/>
          <p:nvPr/>
        </p:nvSpPr>
        <p:spPr>
          <a:xfrm rot="16200000">
            <a:off x="3594987" y="1696336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Block Arc 19"/>
          <p:cNvSpPr/>
          <p:nvPr/>
        </p:nvSpPr>
        <p:spPr>
          <a:xfrm rot="10800000">
            <a:off x="3594986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3594986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78312" y="2133861"/>
            <a:ext cx="1415452" cy="14154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09626" rIns="0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UWP</a:t>
            </a:r>
          </a:p>
        </p:txBody>
      </p:sp>
      <p:sp>
        <p:nvSpPr>
          <p:cNvPr id="24" name="Block Arc 23"/>
          <p:cNvSpPr/>
          <p:nvPr/>
        </p:nvSpPr>
        <p:spPr>
          <a:xfrm>
            <a:off x="6335985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Block Arc 24"/>
          <p:cNvSpPr/>
          <p:nvPr/>
        </p:nvSpPr>
        <p:spPr>
          <a:xfrm rot="16200000">
            <a:off x="6335985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Block Arc 25"/>
          <p:cNvSpPr/>
          <p:nvPr/>
        </p:nvSpPr>
        <p:spPr>
          <a:xfrm rot="10800000">
            <a:off x="6335984" y="1696333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Block Arc 26"/>
          <p:cNvSpPr/>
          <p:nvPr/>
        </p:nvSpPr>
        <p:spPr>
          <a:xfrm rot="5400000">
            <a:off x="6335984" y="1696333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528700" y="2133862"/>
            <a:ext cx="1415452" cy="14154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09626" rIns="0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UWP</a:t>
            </a:r>
          </a:p>
        </p:txBody>
      </p:sp>
      <p:sp>
        <p:nvSpPr>
          <p:cNvPr id="30" name="Block Arc 29"/>
          <p:cNvSpPr/>
          <p:nvPr/>
        </p:nvSpPr>
        <p:spPr>
          <a:xfrm>
            <a:off x="9086372" y="1696336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Block Arc 30"/>
          <p:cNvSpPr/>
          <p:nvPr/>
        </p:nvSpPr>
        <p:spPr>
          <a:xfrm rot="16200000">
            <a:off x="9086372" y="1696336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Block Arc 31"/>
          <p:cNvSpPr/>
          <p:nvPr/>
        </p:nvSpPr>
        <p:spPr>
          <a:xfrm rot="10800000">
            <a:off x="9086370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Block Arc 32"/>
          <p:cNvSpPr/>
          <p:nvPr/>
        </p:nvSpPr>
        <p:spPr>
          <a:xfrm rot="5400000">
            <a:off x="9086370" y="1696334"/>
            <a:ext cx="2288315" cy="2314096"/>
          </a:xfrm>
          <a:prstGeom prst="blockArc">
            <a:avLst>
              <a:gd name="adj1" fmla="val 11043132"/>
              <a:gd name="adj2" fmla="val 16048041"/>
              <a:gd name="adj3" fmla="val 1453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3126" y="4823812"/>
            <a:ext cx="2371354" cy="96214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Desktop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53795" y="4823812"/>
            <a:ext cx="2371354" cy="9621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Mobile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94464" y="4823812"/>
            <a:ext cx="2371354" cy="962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Xbox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44852" y="4823812"/>
            <a:ext cx="2371354" cy="96214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More…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7567" y="2995909"/>
            <a:ext cx="1072881" cy="463933"/>
            <a:chOff x="1511625" y="2842953"/>
            <a:chExt cx="1073875" cy="464362"/>
          </a:xfrm>
        </p:grpSpPr>
        <p:sp>
          <p:nvSpPr>
            <p:cNvPr id="2" name="Oval 1"/>
            <p:cNvSpPr/>
            <p:nvPr/>
          </p:nvSpPr>
          <p:spPr>
            <a:xfrm>
              <a:off x="1511625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765639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070112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327806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11077" y="2995909"/>
            <a:ext cx="1072881" cy="463933"/>
            <a:chOff x="1511625" y="2842953"/>
            <a:chExt cx="1073875" cy="464362"/>
          </a:xfrm>
        </p:grpSpPr>
        <p:sp>
          <p:nvSpPr>
            <p:cNvPr id="42" name="Oval 41"/>
            <p:cNvSpPr/>
            <p:nvPr/>
          </p:nvSpPr>
          <p:spPr>
            <a:xfrm>
              <a:off x="1511625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765639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070112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27806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71749" y="2995909"/>
            <a:ext cx="1072881" cy="463933"/>
            <a:chOff x="1511625" y="2842953"/>
            <a:chExt cx="1073875" cy="464362"/>
          </a:xfrm>
        </p:grpSpPr>
        <p:sp>
          <p:nvSpPr>
            <p:cNvPr id="47" name="Oval 46"/>
            <p:cNvSpPr/>
            <p:nvPr/>
          </p:nvSpPr>
          <p:spPr>
            <a:xfrm>
              <a:off x="1511625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765639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070112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327806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694086" y="2995909"/>
            <a:ext cx="1072881" cy="463933"/>
            <a:chOff x="1511625" y="2842953"/>
            <a:chExt cx="1073875" cy="464362"/>
          </a:xfrm>
        </p:grpSpPr>
        <p:sp>
          <p:nvSpPr>
            <p:cNvPr id="52" name="Oval 51"/>
            <p:cNvSpPr/>
            <p:nvPr/>
          </p:nvSpPr>
          <p:spPr>
            <a:xfrm>
              <a:off x="1511625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765639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70112" y="3049621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327806" y="2842953"/>
              <a:ext cx="257694" cy="2576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2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1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7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3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8667" y="227483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IsApiContractPresent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IsEnumNamedValuePresent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IsEventPresent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IsMethodPresent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IsReadOnlyPropertyPresent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IsTypePresent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IsWriteablePropertyPresent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capabilities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597" y="1610291"/>
            <a:ext cx="96776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Windows.Foundation.Metadata.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ApiInformation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523999" y="5181601"/>
            <a:ext cx="3276601" cy="657224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capabilities at runtime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336800"/>
            <a:ext cx="12192000" cy="2618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61963" lvl="3">
              <a:lnSpc>
                <a:spcPct val="107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Windows.Phone.UI.Input.HardwareButtons"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.IsTypePresent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461963" lvl="3"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Phone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.UI.Input.HardwareButtons.CameraPressed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+=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CameraButtonPressed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61963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36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214822"/>
            <a:ext cx="11637012" cy="2428357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err="1" smtClean="0"/>
              <a:t>ApiInformation</a:t>
            </a:r>
            <a:r>
              <a:rPr lang="en-US" sz="5400" dirty="0" smtClean="0"/>
              <a:t> API tests </a:t>
            </a:r>
            <a:br>
              <a:rPr lang="en-US" sz="5400" dirty="0" smtClean="0"/>
            </a:br>
            <a:r>
              <a:rPr lang="en-US" sz="5400" dirty="0" smtClean="0"/>
              <a:t>for availability of </a:t>
            </a:r>
            <a:r>
              <a:rPr lang="en-US" sz="5400" dirty="0" smtClean="0"/>
              <a:t>a type or contract </a:t>
            </a:r>
            <a:r>
              <a:rPr lang="en-US" sz="5400" dirty="0" smtClean="0"/>
              <a:t>at </a:t>
            </a:r>
            <a:r>
              <a:rPr lang="en-US" sz="5400" dirty="0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72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PlatformSpecific.Analyzer</a:t>
            </a:r>
            <a:r>
              <a:rPr lang="en-GB" dirty="0" smtClean="0"/>
              <a:t> NuGet package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1" y="1189176"/>
            <a:ext cx="5194359" cy="3590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50" y="3657824"/>
            <a:ext cx="10103396" cy="274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8485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" y="2037805"/>
            <a:ext cx="5616221" cy="600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6884125" y="2383632"/>
            <a:ext cx="5038637" cy="3311774"/>
          </a:xfrm>
          <a:prstGeom prst="wedgeRectCallout">
            <a:avLst>
              <a:gd name="adj1" fmla="val -95332"/>
              <a:gd name="adj2" fmla="val 441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the Extension SDK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MSDN docs: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29" y="2469021"/>
            <a:ext cx="4895028" cy="31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5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 smtClean="0"/>
              <a:t>Compilation Conditionals</a:t>
            </a:r>
            <a:endParaRPr lang="en-US" dirty="0"/>
          </a:p>
          <a:p>
            <a:r>
              <a:rPr lang="en-US" dirty="0"/>
              <a:t>Platform Extension SDKs</a:t>
            </a:r>
          </a:p>
          <a:p>
            <a:r>
              <a:rPr lang="en-US" dirty="0"/>
              <a:t>Adaptive Code</a:t>
            </a:r>
          </a:p>
          <a:p>
            <a:r>
              <a:rPr lang="en-US" dirty="0"/>
              <a:t>Adaptive Code and API Versions</a:t>
            </a:r>
          </a:p>
          <a:p>
            <a:r>
              <a:rPr lang="en-US" dirty="0" smtClean="0"/>
              <a:t>Declaring </a:t>
            </a:r>
            <a:r>
              <a:rPr lang="en-US" dirty="0" smtClean="0"/>
              <a:t>limitations on where your app can 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API Contracts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5" y="1187620"/>
            <a:ext cx="8912605" cy="548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305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Api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813958"/>
          </a:xfrm>
        </p:spPr>
        <p:txBody>
          <a:bodyPr/>
          <a:lstStyle/>
          <a:p>
            <a:r>
              <a:rPr lang="en-GB" dirty="0" smtClean="0"/>
              <a:t>Adaptive Code used to call specific API versions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564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Specific Versions of an API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59133"/>
          </a:xfrm>
        </p:spPr>
        <p:txBody>
          <a:bodyPr/>
          <a:lstStyle/>
          <a:p>
            <a:r>
              <a:rPr lang="en-GB" dirty="0" smtClean="0"/>
              <a:t>Adaptive code techniques can also be used for handling different revisions of an API</a:t>
            </a:r>
          </a:p>
          <a:p>
            <a:r>
              <a:rPr lang="en-GB" dirty="0" smtClean="0">
                <a:latin typeface="+mn-lt"/>
              </a:rPr>
              <a:t>You write your app against a UWP version, but ‘n’ months later, UWP </a:t>
            </a:r>
            <a:r>
              <a:rPr lang="en-GB" dirty="0" err="1" smtClean="0">
                <a:latin typeface="+mn-lt"/>
              </a:rPr>
              <a:t>v.Next</a:t>
            </a:r>
            <a:r>
              <a:rPr lang="en-GB" dirty="0" smtClean="0">
                <a:latin typeface="+mn-lt"/>
              </a:rPr>
              <a:t> ships to users machines</a:t>
            </a:r>
          </a:p>
          <a:p>
            <a:pPr lvl="1"/>
            <a:r>
              <a:rPr lang="en-GB" dirty="0" smtClean="0"/>
              <a:t>Applies to Extension SDKs and Packages as well – new versions may offer new functionality</a:t>
            </a:r>
            <a:endParaRPr lang="en-GB" dirty="0" smtClean="0">
              <a:latin typeface="+mn-lt"/>
            </a:endParaRPr>
          </a:p>
          <a:p>
            <a:r>
              <a:rPr lang="en-GB" dirty="0" smtClean="0">
                <a:latin typeface="+mn-lt"/>
              </a:rPr>
              <a:t>You want to keep supporting customers who haven’t updated yet, but take advantage of up-level APIs for those who have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009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 use of up-level APIs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1332411"/>
            <a:ext cx="12192000" cy="485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61963" lvl="3">
              <a:lnSpc>
                <a:spcPct val="107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contract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Devices.Scanners.ScannerDeviceContract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61963" lvl="3"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majorVersionRequired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3;</a:t>
            </a:r>
          </a:p>
          <a:p>
            <a:pPr marL="461963" lvl="3">
              <a:lnSpc>
                <a:spcPct val="107000"/>
              </a:lnSpc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IsApiContractPresent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contract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majorVersionRequired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Call the API that is present in V3 and above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...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Your original code supporting users who haven’t upgraded yet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...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2868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Shared Projects?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605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about shared projects?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 smtClean="0"/>
              <a:t>Shared Projects share code at the code level, pre-compilation</a:t>
            </a:r>
          </a:p>
          <a:p>
            <a:pPr lvl="1"/>
            <a:r>
              <a:rPr lang="en-GB" sz="2000" dirty="0" smtClean="0"/>
              <a:t>Share with Windows 8.1 projects, Xamarin projects, anything…</a:t>
            </a:r>
          </a:p>
          <a:p>
            <a:endParaRPr lang="en-GB" sz="3600" dirty="0" smtClean="0"/>
          </a:p>
          <a:p>
            <a:r>
              <a:rPr lang="en-GB" sz="3600" dirty="0" smtClean="0"/>
              <a:t>Still completely supported</a:t>
            </a:r>
          </a:p>
          <a:p>
            <a:pPr lvl="1"/>
            <a:r>
              <a:rPr lang="en-GB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GB" sz="2000" dirty="0" smtClean="0"/>
              <a:t>Compilation directives used to conditionally include code by those projects referencing the Shared Project</a:t>
            </a:r>
          </a:p>
          <a:p>
            <a:pPr marL="690557" lvl="2" indent="-457200">
              <a:buFont typeface="+mj-lt"/>
              <a:buAutoNum type="arabicPeriod"/>
            </a:pPr>
            <a:r>
              <a:rPr lang="en-GB" sz="2000" dirty="0" smtClean="0"/>
              <a:t>WINDOWS_APP</a:t>
            </a:r>
          </a:p>
          <a:p>
            <a:pPr marL="690557" lvl="2" indent="-457200">
              <a:buFont typeface="+mj-lt"/>
              <a:buAutoNum type="arabicPeriod"/>
            </a:pPr>
            <a:r>
              <a:rPr lang="en-GB" sz="2000" dirty="0" smtClean="0"/>
              <a:t>WINDOWS_PHONE_APP</a:t>
            </a:r>
          </a:p>
          <a:p>
            <a:pPr marL="690557" lvl="2" indent="-457200">
              <a:buFont typeface="+mj-lt"/>
              <a:buAutoNum type="arabicPeriod"/>
            </a:pPr>
            <a:r>
              <a:rPr lang="en-GB" sz="2000" dirty="0" smtClean="0"/>
              <a:t>WINDOWS_UWP (new)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92" y="1187620"/>
            <a:ext cx="3301276" cy="53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2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Adaptive Code in Shared too!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WINDOWS_PHONE_APP	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Processing for Windows Phone 8.1 only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Windows.Phone.UI.Input.HardwareButtons.CameraPressed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+=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this.Camera_Pressed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elif</a:t>
            </a: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WINDOWS_UWP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33369" lvl="3" indent="0">
              <a:lnSpc>
                <a:spcPct val="107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Processing for Windows </a:t>
            </a:r>
            <a:r>
              <a:rPr lang="en-US" sz="20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UWP – Desktop AND Mobile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IsTypePresent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"Windows.Phone.UI.Input.HardwareButtons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;))</a:t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{</a:t>
            </a:r>
          </a:p>
          <a:p>
            <a:pPr marL="233369" lvl="3" indent="0">
              <a:lnSpc>
                <a:spcPct val="107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But this is only for UWP AND Mobile</a:t>
            </a:r>
            <a:b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Phone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.UI.Input.HardwareButtons.CameraPressed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+=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this.Camera_Pressed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233369" lvl="4" indent="0">
              <a:lnSpc>
                <a:spcPct val="107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6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76" y="2222788"/>
            <a:ext cx="11106686" cy="1813958"/>
          </a:xfrm>
        </p:spPr>
        <p:txBody>
          <a:bodyPr/>
          <a:lstStyle/>
          <a:p>
            <a:r>
              <a:rPr lang="en-US" dirty="0" smtClean="0"/>
              <a:t>Declaring limitations on where your app can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499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Device </a:t>
            </a:r>
            <a:r>
              <a:rPr lang="en-US" dirty="0" smtClean="0"/>
              <a:t>Family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05637"/>
          </a:xfrm>
        </p:spPr>
        <p:txBody>
          <a:bodyPr/>
          <a:lstStyle/>
          <a:p>
            <a:pPr lvl="0" defTabSz="914400">
              <a:spcBef>
                <a:spcPts val="100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Runs on all UWP device families:</a:t>
            </a: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Windows.Universal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10.0.10240.0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10.5.0.0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spcBef>
                <a:spcPts val="100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Runs on all UWP, but limitations apply to Desktop: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Windows.Desktop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10.2.0.0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10.4.0.0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Windows.Universal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10.0.10240.0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10.5.0.0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spcBef>
                <a:spcPts val="1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Runs </a:t>
            </a:r>
            <a:r>
              <a:rPr lang="en-US" sz="2800" b="1" dirty="0" smtClean="0">
                <a:solidFill>
                  <a:schemeClr val="tx1"/>
                </a:solidFill>
              </a:rPr>
              <a:t>only on Mobile device family: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Windows.Mobile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10.1.0.0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10.2.0.0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8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Adaptive Apps?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35225"/>
          </a:xfrm>
        </p:spPr>
        <p:txBody>
          <a:bodyPr/>
          <a:lstStyle/>
          <a:p>
            <a:r>
              <a:rPr lang="en-GB" sz="3200" dirty="0" smtClean="0"/>
              <a:t>Windows apps adapt to different versions of the platform</a:t>
            </a:r>
          </a:p>
          <a:p>
            <a:r>
              <a:rPr lang="en-GB" sz="3200" dirty="0" smtClean="0"/>
              <a:t>Windows apps adapt to different types of devices</a:t>
            </a:r>
          </a:p>
          <a:p>
            <a:r>
              <a:rPr lang="en-GB" sz="3200" dirty="0" smtClean="0"/>
              <a:t>Windows apps adapt to different screen sizes</a:t>
            </a:r>
          </a:p>
          <a:p>
            <a:endParaRPr lang="en-GB" sz="3200" dirty="0" smtClean="0"/>
          </a:p>
          <a:p>
            <a:r>
              <a:rPr lang="en-GB" sz="3200" i="1" dirty="0" smtClean="0">
                <a:latin typeface="+mn-lt"/>
              </a:rPr>
              <a:t>Adaptive UI </a:t>
            </a:r>
            <a:r>
              <a:rPr lang="en-GB" sz="3200" dirty="0" smtClean="0">
                <a:latin typeface="+mn-lt"/>
              </a:rPr>
              <a:t>handles different screens</a:t>
            </a:r>
          </a:p>
          <a:p>
            <a:r>
              <a:rPr lang="en-GB" sz="3200" i="1" dirty="0" smtClean="0">
                <a:latin typeface="+mn-lt"/>
              </a:rPr>
              <a:t>Adaptive Code </a:t>
            </a:r>
            <a:r>
              <a:rPr lang="en-GB" sz="3200" dirty="0" smtClean="0">
                <a:latin typeface="+mn-lt"/>
              </a:rPr>
              <a:t>can "light up" your app to conditionally execute code only when running on specific device families and/or particular versions of platform/extension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smtClean="0"/>
              <a:t>Conditionally take advantage of unique device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smtClean="0"/>
              <a:t>Use newer APIs while still supporting down-level clients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7345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Dependency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7175" y="1645921"/>
            <a:ext cx="11934825" cy="4330809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PackageDependency</a:t>
            </a:r>
            <a:endParaRPr lang="en-US" sz="1600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Microsoft.WinJS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Publisher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CN=Microsoft Corporation, O=Microsoft Corporation, L=Redmond, S=Washington, C=US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</a:p>
          <a:p>
            <a:pPr defTabSz="914400"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1.5.0.0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spcBef>
                <a:spcPts val="1000"/>
              </a:spcBef>
            </a:pPr>
            <a:endParaRPr lang="en-US" sz="4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5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 smtClean="0"/>
              <a:t>Compiler Conditionals</a:t>
            </a:r>
            <a:endParaRPr lang="en-US" dirty="0"/>
          </a:p>
          <a:p>
            <a:r>
              <a:rPr lang="en-US" dirty="0"/>
              <a:t>Platform Extension SDKs</a:t>
            </a:r>
          </a:p>
          <a:p>
            <a:r>
              <a:rPr lang="en-US" dirty="0"/>
              <a:t>Adaptive Code</a:t>
            </a:r>
          </a:p>
          <a:p>
            <a:r>
              <a:rPr lang="en-US" dirty="0"/>
              <a:t>Adaptive Code and API Versions</a:t>
            </a:r>
          </a:p>
          <a:p>
            <a:r>
              <a:rPr lang="en-US" dirty="0" smtClean="0"/>
              <a:t>Declaring </a:t>
            </a:r>
            <a:r>
              <a:rPr lang="en-US" dirty="0" smtClean="0"/>
              <a:t>limitations on where your app can 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89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7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8.1 Universal: </a:t>
            </a:r>
            <a:br>
              <a:rPr lang="en-US" dirty="0" smtClean="0"/>
            </a:br>
            <a:r>
              <a:rPr lang="en-US" sz="3600" dirty="0" smtClean="0"/>
              <a:t>Shared code, two binaries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88258" y="1976284"/>
          <a:ext cx="11021962" cy="383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08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922761" cy="982133"/>
          </a:xfrm>
        </p:spPr>
        <p:txBody>
          <a:bodyPr/>
          <a:lstStyle/>
          <a:p>
            <a:r>
              <a:rPr lang="en-US" dirty="0" smtClean="0"/>
              <a:t>Not all APIs were available everywhere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1634" t="40292"/>
          <a:stretch/>
        </p:blipFill>
        <p:spPr>
          <a:xfrm>
            <a:off x="269239" y="3702218"/>
            <a:ext cx="11584278" cy="1806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1700842"/>
            <a:ext cx="11584278" cy="113419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114300" y="1312607"/>
            <a:ext cx="4248150" cy="1878268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438775" y="3600450"/>
            <a:ext cx="4248150" cy="1980036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85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026265"/>
          </a:xfrm>
        </p:spPr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highlight>
                  <a:srgbClr val="FFFFFF"/>
                </a:highlight>
              </a:rPr>
              <a:t>C# Syntax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WINDOWS_PHONE_APP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	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Windows.Phone.UI.Input.</a:t>
            </a:r>
            <a:r>
              <a:rPr lang="en-US" sz="2000" b="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this.HardwareButtons_BackPressed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b="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highlight>
                  <a:srgbClr val="FFFFFF"/>
                </a:highlight>
              </a:rPr>
              <a:t>C++ Syntax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WINAPI_FAMILY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WINAPI_FAMILY_PHONE_APP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backPressedEventToken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 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				&lt;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BackPressedEventArgs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 (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&amp;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NavigationHelper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HardwareButton_BackPressed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b="0" dirty="0" smtClean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directives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69239" y="1819275"/>
            <a:ext cx="3369311" cy="619125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GB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08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747210"/>
          </a:xfrm>
        </p:spPr>
        <p:txBody>
          <a:bodyPr/>
          <a:lstStyle/>
          <a:p>
            <a:r>
              <a:rPr lang="en-GB" dirty="0" smtClean="0"/>
              <a:t>Adaptive code in UWP:</a:t>
            </a:r>
            <a:br>
              <a:rPr lang="en-GB" dirty="0" smtClean="0"/>
            </a:br>
            <a:r>
              <a:rPr lang="en-GB" sz="5400" dirty="0" smtClean="0"/>
              <a:t>Introducing Platform Extension SDKs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012045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1195068"/>
              </p:ext>
            </p:extLst>
          </p:nvPr>
        </p:nvGraphicFramePr>
        <p:xfrm>
          <a:off x="580663" y="0"/>
          <a:ext cx="11030674" cy="659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491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2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735</Words>
  <Application>Microsoft Office PowerPoint</Application>
  <PresentationFormat>Widescreen</PresentationFormat>
  <Paragraphs>219</Paragraphs>
  <Slides>32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5-30629_Build_Template_WHITE</vt:lpstr>
      <vt:lpstr>2_BUILD CHARCOAL BACKGROUND</vt:lpstr>
      <vt:lpstr>Adaptive Code Developer’s Guide to Windows 10</vt:lpstr>
      <vt:lpstr>Agenda</vt:lpstr>
      <vt:lpstr>What are Adaptive Apps?</vt:lpstr>
      <vt:lpstr>Compilation Conditionals</vt:lpstr>
      <vt:lpstr>Windows 8.1 Universal:  Shared code, two binaries</vt:lpstr>
      <vt:lpstr>Not all APIs were available everywhere</vt:lpstr>
      <vt:lpstr>Compilation directives</vt:lpstr>
      <vt:lpstr>Adaptive code in UWP: Introducing Platform Extension SDKs</vt:lpstr>
      <vt:lpstr>PowerPoint Presentation</vt:lpstr>
      <vt:lpstr>Universal Windows Platform </vt:lpstr>
      <vt:lpstr>Many UWP apps will not need to use any device family-specific APIs, but for those that do, we have Platform extension SDKs</vt:lpstr>
      <vt:lpstr>Platform extensions </vt:lpstr>
      <vt:lpstr>Platform extensions don't invalidate  binaries on other devices</vt:lpstr>
      <vt:lpstr>PowerPoint Presentation</vt:lpstr>
      <vt:lpstr>Testing for capabilities</vt:lpstr>
      <vt:lpstr>Test capabilities at runtime</vt:lpstr>
      <vt:lpstr>The ApiInformation API tests  for availability of a type or contract at runtime</vt:lpstr>
      <vt:lpstr>PlatformSpecific.Analyzer NuGet package</vt:lpstr>
      <vt:lpstr>Identifying the Extension SDK</vt:lpstr>
      <vt:lpstr>Exploring API Contracts</vt:lpstr>
      <vt:lpstr>Demo: Api Information</vt:lpstr>
      <vt:lpstr>Adaptive Code used to call specific API versions</vt:lpstr>
      <vt:lpstr>Using Specific Versions of an API</vt:lpstr>
      <vt:lpstr>Gate use of up-level APIs</vt:lpstr>
      <vt:lpstr>What about Shared Projects?</vt:lpstr>
      <vt:lpstr>What about shared projects?</vt:lpstr>
      <vt:lpstr>Use Adaptive Code in Shared too!</vt:lpstr>
      <vt:lpstr>Declaring limitations on where your app can run</vt:lpstr>
      <vt:lpstr>Declare Device Family Dependencies</vt:lpstr>
      <vt:lpstr>Package Dependency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Wigley</dc:creator>
  <cp:lastModifiedBy>Andy Wigley</cp:lastModifiedBy>
  <cp:revision>220</cp:revision>
  <dcterms:created xsi:type="dcterms:W3CDTF">2015-05-13T18:53:57Z</dcterms:created>
  <dcterms:modified xsi:type="dcterms:W3CDTF">2015-08-12T13:11:05Z</dcterms:modified>
</cp:coreProperties>
</file>