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4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4030-2592-46C8-9082-6D1C87C4266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0C22-4574-4C82-AF2B-73460BF4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Picture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4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93" y="1034219"/>
            <a:ext cx="8225317" cy="5537837"/>
          </a:xfrm>
        </p:spPr>
      </p:pic>
    </p:spTree>
    <p:extLst>
      <p:ext uri="{BB962C8B-B14F-4D97-AF65-F5344CB8AC3E}">
        <p14:creationId xmlns:p14="http://schemas.microsoft.com/office/powerpoint/2010/main" val="35717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7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78417" y="2083981"/>
            <a:ext cx="1672856" cy="107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Pi2</a:t>
            </a:r>
          </a:p>
          <a:p>
            <a:pPr algn="ctr"/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81916" y="1070343"/>
            <a:ext cx="1587796" cy="51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00446" y="4968949"/>
            <a:ext cx="1800447" cy="843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Oxford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89767" y="3154325"/>
            <a:ext cx="14177" cy="178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324985" y="3154326"/>
            <a:ext cx="7089" cy="18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84205" y="1587795"/>
            <a:ext cx="1013636" cy="49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433236" y="2069804"/>
            <a:ext cx="1672856" cy="107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Hub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19999" y="2069803"/>
            <a:ext cx="1672856" cy="107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Analytics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969795" y="2069803"/>
            <a:ext cx="1672856" cy="107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969795" y="3703673"/>
            <a:ext cx="1672856" cy="107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DB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357730" y="4855535"/>
            <a:ext cx="1672856" cy="107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96808" y="4940595"/>
            <a:ext cx="1672856" cy="1070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Pi2</a:t>
            </a:r>
          </a:p>
          <a:p>
            <a:pPr algn="ctr"/>
            <a:r>
              <a:rPr lang="en-US" dirty="0" smtClean="0"/>
              <a:t>Lock Control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39338" y="6234222"/>
            <a:ext cx="1587796" cy="51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528236" y="2729023"/>
            <a:ext cx="1905000" cy="2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1"/>
          </p:cNvCxnSpPr>
          <p:nvPr/>
        </p:nvCxnSpPr>
        <p:spPr>
          <a:xfrm>
            <a:off x="7125586" y="2597887"/>
            <a:ext cx="494413" cy="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9292855" y="2604975"/>
            <a:ext cx="676940" cy="2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</p:cNvCxnSpPr>
          <p:nvPr/>
        </p:nvCxnSpPr>
        <p:spPr>
          <a:xfrm>
            <a:off x="9292855" y="2604975"/>
            <a:ext cx="800987" cy="10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269664" y="5263117"/>
            <a:ext cx="1088066" cy="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8194158" y="3159638"/>
            <a:ext cx="35441" cy="169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2"/>
            <a:endCxn id="24" idx="0"/>
          </p:cNvCxnSpPr>
          <p:nvPr/>
        </p:nvCxnSpPr>
        <p:spPr>
          <a:xfrm>
            <a:off x="5433236" y="6010939"/>
            <a:ext cx="0" cy="2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IRIS</vt:lpstr>
      <vt:lpstr>PowerPoint Presentation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</dc:title>
  <dc:creator>Neil Hutson</dc:creator>
  <cp:lastModifiedBy>Neil Hutson</cp:lastModifiedBy>
  <cp:revision>1</cp:revision>
  <dcterms:created xsi:type="dcterms:W3CDTF">2015-12-17T11:42:11Z</dcterms:created>
  <dcterms:modified xsi:type="dcterms:W3CDTF">2015-12-17T11:49:41Z</dcterms:modified>
</cp:coreProperties>
</file>