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8272A-E1F6-4544-A8A4-8E45F39C4454}" v="1056" dt="2022-04-04T01:17:53.718"/>
    <p1510:client id="{B4B7E57E-C0A2-4CAC-BCF5-003F4A273730}" v="2346" dt="2022-04-04T21:23:26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83781-05C5-4C12-852E-3361DA7504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EC05A4-6004-40D1-9284-F90BD4494D23}">
      <dgm:prSet/>
      <dgm:spPr/>
      <dgm:t>
        <a:bodyPr/>
        <a:lstStyle/>
        <a:p>
          <a:r>
            <a:rPr lang="es-ES" dirty="0"/>
            <a:t>QUE ES UN ELEMENTO EN LINEA Y EN BLOQUE?</a:t>
          </a:r>
          <a:endParaRPr lang="en-US" dirty="0"/>
        </a:p>
      </dgm:t>
    </dgm:pt>
    <dgm:pt modelId="{63C3E942-7AA5-4DBE-A875-CE98806BB71E}" type="parTrans" cxnId="{7005359A-8F96-4255-8E64-CFDF8F3BCB58}">
      <dgm:prSet/>
      <dgm:spPr/>
      <dgm:t>
        <a:bodyPr/>
        <a:lstStyle/>
        <a:p>
          <a:endParaRPr lang="en-US"/>
        </a:p>
      </dgm:t>
    </dgm:pt>
    <dgm:pt modelId="{711342B3-4EF5-45EE-A36D-CFB29ACE3DA9}" type="sibTrans" cxnId="{7005359A-8F96-4255-8E64-CFDF8F3BCB58}">
      <dgm:prSet/>
      <dgm:spPr/>
      <dgm:t>
        <a:bodyPr/>
        <a:lstStyle/>
        <a:p>
          <a:endParaRPr lang="en-US"/>
        </a:p>
      </dgm:t>
    </dgm:pt>
    <dgm:pt modelId="{9F0EA044-4B71-4FD2-85B4-38C7A9EAB259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s-ES" dirty="0"/>
            <a:t>LA NECESIDAD DE UN CONTENEDOR</a:t>
          </a:r>
          <a:endParaRPr lang="en-US" dirty="0"/>
        </a:p>
      </dgm:t>
    </dgm:pt>
    <dgm:pt modelId="{B18ADB35-E820-4357-8D25-BED88BA7D764}" type="parTrans" cxnId="{3671DB3D-206D-405B-9407-FE97097101A2}">
      <dgm:prSet/>
      <dgm:spPr/>
    </dgm:pt>
    <dgm:pt modelId="{2B54CBEE-8C40-4906-BEB8-140B095C4264}" type="sibTrans" cxnId="{3671DB3D-206D-405B-9407-FE97097101A2}">
      <dgm:prSet/>
      <dgm:spPr/>
    </dgm:pt>
    <dgm:pt modelId="{32498EFC-8379-4855-9C77-8309511A195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s-ES" dirty="0"/>
            <a:t>LOS EJES EN FLEXBOX</a:t>
          </a:r>
        </a:p>
      </dgm:t>
    </dgm:pt>
    <dgm:pt modelId="{26921B45-33BB-44B8-8E02-FFD443804C5D}" type="parTrans" cxnId="{002DB350-D453-427A-BFA8-D4A569B5C47D}">
      <dgm:prSet/>
      <dgm:spPr/>
    </dgm:pt>
    <dgm:pt modelId="{AAACE2F9-93CC-46FE-A89B-0AB73ECDFC47}" type="sibTrans" cxnId="{002DB350-D453-427A-BFA8-D4A569B5C47D}">
      <dgm:prSet/>
      <dgm:spPr/>
    </dgm:pt>
    <dgm:pt modelId="{65604775-B6D0-426E-9860-CBCF2FAA797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s-ES" dirty="0"/>
            <a:t>CUAL ES EL FLUJO NORMAL DE </a:t>
          </a:r>
          <a:r>
            <a:rPr lang="es-ES" dirty="0">
              <a:latin typeface="Calibri Light" panose="020F0302020204030204"/>
            </a:rPr>
            <a:t>RENDERIZADO</a:t>
          </a:r>
          <a:r>
            <a:rPr lang="es-ES" dirty="0"/>
            <a:t>?</a:t>
          </a:r>
          <a:endParaRPr lang="en-US" dirty="0"/>
        </a:p>
      </dgm:t>
    </dgm:pt>
    <dgm:pt modelId="{A7E0F56C-F46D-45D6-A716-9F909C248B7D}" type="parTrans" cxnId="{085BE66A-6A29-4FF8-BBC9-8A8BF515CE84}">
      <dgm:prSet/>
      <dgm:spPr/>
    </dgm:pt>
    <dgm:pt modelId="{FBFF8A8A-A2D5-4DC5-AFF4-3A63DF4C7FD7}" type="sibTrans" cxnId="{085BE66A-6A29-4FF8-BBC9-8A8BF515CE84}">
      <dgm:prSet/>
      <dgm:spPr/>
    </dgm:pt>
    <dgm:pt modelId="{521A04E5-8C87-4F93-8221-9415A78693A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s-ES" dirty="0">
              <a:latin typeface="Calibri Light" panose="020F0302020204030204"/>
            </a:rPr>
            <a:t>LOS VALORES POR DEFECTO</a:t>
          </a:r>
        </a:p>
      </dgm:t>
    </dgm:pt>
    <dgm:pt modelId="{F03EFF5C-016A-47C0-848E-FE995432B9D6}" type="parTrans" cxnId="{3DF6FC3C-E073-4618-A371-53768063DB2D}">
      <dgm:prSet/>
      <dgm:spPr/>
    </dgm:pt>
    <dgm:pt modelId="{BC9D95B6-3204-4866-8867-098C6FE95DB4}" type="sibTrans" cxnId="{3DF6FC3C-E073-4618-A371-53768063DB2D}">
      <dgm:prSet/>
      <dgm:spPr/>
    </dgm:pt>
    <dgm:pt modelId="{97F19E99-386A-443C-8FC4-31DECFB2D569}" type="pres">
      <dgm:prSet presAssocID="{FF383781-05C5-4C12-852E-3361DA75045E}" presName="linear" presStyleCnt="0">
        <dgm:presLayoutVars>
          <dgm:animLvl val="lvl"/>
          <dgm:resizeHandles val="exact"/>
        </dgm:presLayoutVars>
      </dgm:prSet>
      <dgm:spPr/>
    </dgm:pt>
    <dgm:pt modelId="{F796AAA1-A16D-4173-9B86-3937AF473B94}" type="pres">
      <dgm:prSet presAssocID="{16EC05A4-6004-40D1-9284-F90BD4494D2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BB591E-F0F7-42BC-BF7C-450CACA450B9}" type="pres">
      <dgm:prSet presAssocID="{711342B3-4EF5-45EE-A36D-CFB29ACE3DA9}" presName="spacer" presStyleCnt="0"/>
      <dgm:spPr/>
    </dgm:pt>
    <dgm:pt modelId="{7E0AB236-13BE-45C8-A7A1-C8CAD8769813}" type="pres">
      <dgm:prSet presAssocID="{65604775-B6D0-426E-9860-CBCF2FAA79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08A497-FC40-43F2-97C6-8FFD335C3846}" type="pres">
      <dgm:prSet presAssocID="{FBFF8A8A-A2D5-4DC5-AFF4-3A63DF4C7FD7}" presName="spacer" presStyleCnt="0"/>
      <dgm:spPr/>
    </dgm:pt>
    <dgm:pt modelId="{BEA494C8-A66D-4595-996C-1813C8F153D1}" type="pres">
      <dgm:prSet presAssocID="{9F0EA044-4B71-4FD2-85B4-38C7A9EAB2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E329FD5-C1CE-4BF1-BC55-61A730437DEB}" type="pres">
      <dgm:prSet presAssocID="{2B54CBEE-8C40-4906-BEB8-140B095C4264}" presName="spacer" presStyleCnt="0"/>
      <dgm:spPr/>
    </dgm:pt>
    <dgm:pt modelId="{7A9F894B-778F-4351-8E2B-1BAB91DB26B6}" type="pres">
      <dgm:prSet presAssocID="{32498EFC-8379-4855-9C77-8309511A19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0D2786-A319-439D-A9D2-066501822AF0}" type="pres">
      <dgm:prSet presAssocID="{AAACE2F9-93CC-46FE-A89B-0AB73ECDFC47}" presName="spacer" presStyleCnt="0"/>
      <dgm:spPr/>
    </dgm:pt>
    <dgm:pt modelId="{CDE1906B-4C3F-4A7D-A493-D832E6AC05E6}" type="pres">
      <dgm:prSet presAssocID="{521A04E5-8C87-4F93-8221-9415A78693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502CD21-201C-435D-A2F9-C72F393C226D}" type="presOf" srcId="{9F0EA044-4B71-4FD2-85B4-38C7A9EAB259}" destId="{BEA494C8-A66D-4595-996C-1813C8F153D1}" srcOrd="0" destOrd="0" presId="urn:microsoft.com/office/officeart/2005/8/layout/vList2"/>
    <dgm:cxn modelId="{3CED292B-98D4-485E-BEE9-0A69168C8BEF}" type="presOf" srcId="{65604775-B6D0-426E-9860-CBCF2FAA7970}" destId="{7E0AB236-13BE-45C8-A7A1-C8CAD8769813}" srcOrd="0" destOrd="0" presId="urn:microsoft.com/office/officeart/2005/8/layout/vList2"/>
    <dgm:cxn modelId="{3DF6FC3C-E073-4618-A371-53768063DB2D}" srcId="{FF383781-05C5-4C12-852E-3361DA75045E}" destId="{521A04E5-8C87-4F93-8221-9415A78693AC}" srcOrd="4" destOrd="0" parTransId="{F03EFF5C-016A-47C0-848E-FE995432B9D6}" sibTransId="{BC9D95B6-3204-4866-8867-098C6FE95DB4}"/>
    <dgm:cxn modelId="{3671DB3D-206D-405B-9407-FE97097101A2}" srcId="{FF383781-05C5-4C12-852E-3361DA75045E}" destId="{9F0EA044-4B71-4FD2-85B4-38C7A9EAB259}" srcOrd="2" destOrd="0" parTransId="{B18ADB35-E820-4357-8D25-BED88BA7D764}" sibTransId="{2B54CBEE-8C40-4906-BEB8-140B095C4264}"/>
    <dgm:cxn modelId="{99D80364-AFCE-4E9A-BC62-DBDCA92B8D5E}" type="presOf" srcId="{32498EFC-8379-4855-9C77-8309511A195D}" destId="{7A9F894B-778F-4351-8E2B-1BAB91DB26B6}" srcOrd="0" destOrd="0" presId="urn:microsoft.com/office/officeart/2005/8/layout/vList2"/>
    <dgm:cxn modelId="{085BE66A-6A29-4FF8-BBC9-8A8BF515CE84}" srcId="{FF383781-05C5-4C12-852E-3361DA75045E}" destId="{65604775-B6D0-426E-9860-CBCF2FAA7970}" srcOrd="1" destOrd="0" parTransId="{A7E0F56C-F46D-45D6-A716-9F909C248B7D}" sibTransId="{FBFF8A8A-A2D5-4DC5-AFF4-3A63DF4C7FD7}"/>
    <dgm:cxn modelId="{002DB350-D453-427A-BFA8-D4A569B5C47D}" srcId="{FF383781-05C5-4C12-852E-3361DA75045E}" destId="{32498EFC-8379-4855-9C77-8309511A195D}" srcOrd="3" destOrd="0" parTransId="{26921B45-33BB-44B8-8E02-FFD443804C5D}" sibTransId="{AAACE2F9-93CC-46FE-A89B-0AB73ECDFC47}"/>
    <dgm:cxn modelId="{AC006C7E-6886-49DC-8E9F-FFFD644A919A}" type="presOf" srcId="{521A04E5-8C87-4F93-8221-9415A78693AC}" destId="{CDE1906B-4C3F-4A7D-A493-D832E6AC05E6}" srcOrd="0" destOrd="0" presId="urn:microsoft.com/office/officeart/2005/8/layout/vList2"/>
    <dgm:cxn modelId="{148B0783-4168-44CB-AD85-A4BBF6CD1E6D}" type="presOf" srcId="{16EC05A4-6004-40D1-9284-F90BD4494D23}" destId="{F796AAA1-A16D-4173-9B86-3937AF473B94}" srcOrd="0" destOrd="0" presId="urn:microsoft.com/office/officeart/2005/8/layout/vList2"/>
    <dgm:cxn modelId="{1A2FDD95-AFE8-4998-97BD-4D845A54E5BD}" type="presOf" srcId="{FF383781-05C5-4C12-852E-3361DA75045E}" destId="{97F19E99-386A-443C-8FC4-31DECFB2D569}" srcOrd="0" destOrd="0" presId="urn:microsoft.com/office/officeart/2005/8/layout/vList2"/>
    <dgm:cxn modelId="{7005359A-8F96-4255-8E64-CFDF8F3BCB58}" srcId="{FF383781-05C5-4C12-852E-3361DA75045E}" destId="{16EC05A4-6004-40D1-9284-F90BD4494D23}" srcOrd="0" destOrd="0" parTransId="{63C3E942-7AA5-4DBE-A875-CE98806BB71E}" sibTransId="{711342B3-4EF5-45EE-A36D-CFB29ACE3DA9}"/>
    <dgm:cxn modelId="{A607908B-1B55-452C-901E-209FC198CFA9}" type="presParOf" srcId="{97F19E99-386A-443C-8FC4-31DECFB2D569}" destId="{F796AAA1-A16D-4173-9B86-3937AF473B94}" srcOrd="0" destOrd="0" presId="urn:microsoft.com/office/officeart/2005/8/layout/vList2"/>
    <dgm:cxn modelId="{4658AB82-0D15-455F-A706-42CA27AD6B78}" type="presParOf" srcId="{97F19E99-386A-443C-8FC4-31DECFB2D569}" destId="{91BB591E-F0F7-42BC-BF7C-450CACA450B9}" srcOrd="1" destOrd="0" presId="urn:microsoft.com/office/officeart/2005/8/layout/vList2"/>
    <dgm:cxn modelId="{F67DE06F-C601-4A42-BA63-4115C5E0DCC5}" type="presParOf" srcId="{97F19E99-386A-443C-8FC4-31DECFB2D569}" destId="{7E0AB236-13BE-45C8-A7A1-C8CAD8769813}" srcOrd="2" destOrd="0" presId="urn:microsoft.com/office/officeart/2005/8/layout/vList2"/>
    <dgm:cxn modelId="{FD28105F-7984-4787-B6EE-02D2D89FD352}" type="presParOf" srcId="{97F19E99-386A-443C-8FC4-31DECFB2D569}" destId="{2508A497-FC40-43F2-97C6-8FFD335C3846}" srcOrd="3" destOrd="0" presId="urn:microsoft.com/office/officeart/2005/8/layout/vList2"/>
    <dgm:cxn modelId="{A1BA0340-A4A4-4D37-97C6-A6721D15A01A}" type="presParOf" srcId="{97F19E99-386A-443C-8FC4-31DECFB2D569}" destId="{BEA494C8-A66D-4595-996C-1813C8F153D1}" srcOrd="4" destOrd="0" presId="urn:microsoft.com/office/officeart/2005/8/layout/vList2"/>
    <dgm:cxn modelId="{3A74579C-8281-4B3B-8B8F-EBB480DEB6A9}" type="presParOf" srcId="{97F19E99-386A-443C-8FC4-31DECFB2D569}" destId="{6E329FD5-C1CE-4BF1-BC55-61A730437DEB}" srcOrd="5" destOrd="0" presId="urn:microsoft.com/office/officeart/2005/8/layout/vList2"/>
    <dgm:cxn modelId="{448BA4C2-AA34-4D48-BE3E-598F37F9F0FC}" type="presParOf" srcId="{97F19E99-386A-443C-8FC4-31DECFB2D569}" destId="{7A9F894B-778F-4351-8E2B-1BAB91DB26B6}" srcOrd="6" destOrd="0" presId="urn:microsoft.com/office/officeart/2005/8/layout/vList2"/>
    <dgm:cxn modelId="{26FC0BE7-73C5-4636-A706-B21A4DB7906C}" type="presParOf" srcId="{97F19E99-386A-443C-8FC4-31DECFB2D569}" destId="{B80D2786-A319-439D-A9D2-066501822AF0}" srcOrd="7" destOrd="0" presId="urn:microsoft.com/office/officeart/2005/8/layout/vList2"/>
    <dgm:cxn modelId="{6B7429D6-5450-4BB1-9AC8-EB5D07D5C983}" type="presParOf" srcId="{97F19E99-386A-443C-8FC4-31DECFB2D569}" destId="{CDE1906B-4C3F-4A7D-A493-D832E6AC05E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6AAA1-A16D-4173-9B86-3937AF473B94}">
      <dsp:nvSpPr>
        <dsp:cNvPr id="0" name=""/>
        <dsp:cNvSpPr/>
      </dsp:nvSpPr>
      <dsp:spPr>
        <a:xfrm>
          <a:off x="0" y="1040088"/>
          <a:ext cx="6263640" cy="6296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QUE ES UN ELEMENTO EN LINEA Y EN BLOQUE?</a:t>
          </a:r>
          <a:endParaRPr lang="en-US" sz="2400" kern="1200" dirty="0"/>
        </a:p>
      </dsp:txBody>
      <dsp:txXfrm>
        <a:off x="30735" y="1070823"/>
        <a:ext cx="6202170" cy="568136"/>
      </dsp:txXfrm>
    </dsp:sp>
    <dsp:sp modelId="{7E0AB236-13BE-45C8-A7A1-C8CAD8769813}">
      <dsp:nvSpPr>
        <dsp:cNvPr id="0" name=""/>
        <dsp:cNvSpPr/>
      </dsp:nvSpPr>
      <dsp:spPr>
        <a:xfrm>
          <a:off x="0" y="1738814"/>
          <a:ext cx="6263640" cy="629606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CUAL ES EL FLUJO NORMAL DE </a:t>
          </a:r>
          <a:r>
            <a:rPr lang="es-ES" sz="2400" kern="1200" dirty="0">
              <a:latin typeface="Calibri Light" panose="020F0302020204030204"/>
            </a:rPr>
            <a:t>RENDERIZADO</a:t>
          </a:r>
          <a:r>
            <a:rPr lang="es-ES" sz="2400" kern="1200" dirty="0"/>
            <a:t>?</a:t>
          </a:r>
          <a:endParaRPr lang="en-US" sz="2400" kern="1200" dirty="0"/>
        </a:p>
      </dsp:txBody>
      <dsp:txXfrm>
        <a:off x="30735" y="1769549"/>
        <a:ext cx="6202170" cy="568136"/>
      </dsp:txXfrm>
    </dsp:sp>
    <dsp:sp modelId="{BEA494C8-A66D-4595-996C-1813C8F153D1}">
      <dsp:nvSpPr>
        <dsp:cNvPr id="0" name=""/>
        <dsp:cNvSpPr/>
      </dsp:nvSpPr>
      <dsp:spPr>
        <a:xfrm>
          <a:off x="0" y="2437540"/>
          <a:ext cx="6263640" cy="6296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LA NECESIDAD DE UN CONTENEDOR</a:t>
          </a:r>
          <a:endParaRPr lang="en-US" sz="2400" kern="1200" dirty="0"/>
        </a:p>
      </dsp:txBody>
      <dsp:txXfrm>
        <a:off x="30735" y="2468275"/>
        <a:ext cx="6202170" cy="568136"/>
      </dsp:txXfrm>
    </dsp:sp>
    <dsp:sp modelId="{7A9F894B-778F-4351-8E2B-1BAB91DB26B6}">
      <dsp:nvSpPr>
        <dsp:cNvPr id="0" name=""/>
        <dsp:cNvSpPr/>
      </dsp:nvSpPr>
      <dsp:spPr>
        <a:xfrm>
          <a:off x="0" y="3136267"/>
          <a:ext cx="6263640" cy="629606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LOS EJES EN FLEXBOX</a:t>
          </a:r>
        </a:p>
      </dsp:txBody>
      <dsp:txXfrm>
        <a:off x="30735" y="3167002"/>
        <a:ext cx="6202170" cy="568136"/>
      </dsp:txXfrm>
    </dsp:sp>
    <dsp:sp modelId="{CDE1906B-4C3F-4A7D-A493-D832E6AC05E6}">
      <dsp:nvSpPr>
        <dsp:cNvPr id="0" name=""/>
        <dsp:cNvSpPr/>
      </dsp:nvSpPr>
      <dsp:spPr>
        <a:xfrm>
          <a:off x="0" y="3834993"/>
          <a:ext cx="6263640" cy="6296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Calibri Light" panose="020F0302020204030204"/>
            </a:rPr>
            <a:t>LOS VALORES POR DEFECTO</a:t>
          </a:r>
        </a:p>
      </dsp:txBody>
      <dsp:txXfrm>
        <a:off x="30735" y="3865728"/>
        <a:ext cx="6202170" cy="568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72237" y="3426244"/>
            <a:ext cx="3312734" cy="11418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s-ES" sz="2000" b="1" dirty="0">
                <a:solidFill>
                  <a:srgbClr val="080808"/>
                </a:solidFill>
                <a:cs typeface="Calibri"/>
              </a:rPr>
              <a:t>QUE ES?</a:t>
            </a:r>
            <a:endParaRPr lang="es-ES" sz="2000" b="1" dirty="0">
              <a:solidFill>
                <a:srgbClr val="080808"/>
              </a:solidFill>
              <a:ea typeface="Calibri"/>
              <a:cs typeface="Calibri"/>
            </a:endParaRPr>
          </a:p>
          <a:p>
            <a:pPr marL="342900" indent="-342900" algn="l">
              <a:buChar char="•"/>
            </a:pPr>
            <a:r>
              <a:rPr lang="es-ES" sz="2000" b="1" dirty="0">
                <a:solidFill>
                  <a:srgbClr val="080808"/>
                </a:solidFill>
                <a:cs typeface="Calibri"/>
              </a:rPr>
              <a:t>PARA QUE SIRVE?</a:t>
            </a:r>
            <a:endParaRPr lang="es-ES" sz="2000" b="1" dirty="0">
              <a:solidFill>
                <a:srgbClr val="080808"/>
              </a:solidFill>
              <a:ea typeface="Calibri"/>
              <a:cs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2755" y="1476622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6600" b="1" dirty="0">
                <a:solidFill>
                  <a:srgbClr val="FF0000"/>
                </a:solidFill>
                <a:cs typeface="Calibri Light"/>
              </a:rPr>
              <a:t>FLEXBOX</a:t>
            </a:r>
            <a:endParaRPr lang="es-ES" sz="6600" b="1" dirty="0">
              <a:solidFill>
                <a:srgbClr val="FF0000"/>
              </a:solidFill>
              <a:ea typeface="Calibri Ligh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81A62-1E4E-7AD6-25AB-01869312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>
                <a:ea typeface="Calibri Light"/>
                <a:cs typeface="Calibri Light"/>
              </a:rPr>
              <a:t>LOS VALORES "SPACE"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894B46-018C-9364-1FCB-67B82DB0C27A}"/>
              </a:ext>
            </a:extLst>
          </p:cNvPr>
          <p:cNvSpPr/>
          <p:nvPr/>
        </p:nvSpPr>
        <p:spPr>
          <a:xfrm>
            <a:off x="836763" y="1519687"/>
            <a:ext cx="8597658" cy="2012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1BBEAE-44CE-553C-FAD5-49AAE47E49CF}"/>
              </a:ext>
            </a:extLst>
          </p:cNvPr>
          <p:cNvSpPr/>
          <p:nvPr/>
        </p:nvSpPr>
        <p:spPr>
          <a:xfrm>
            <a:off x="836762" y="4423913"/>
            <a:ext cx="8597658" cy="1639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rriba y abajo 5">
            <a:extLst>
              <a:ext uri="{FF2B5EF4-FFF2-40B4-BE49-F238E27FC236}">
                <a16:creationId xmlns:a16="http://schemas.microsoft.com/office/drawing/2014/main" id="{08730E6E-19F3-2142-ABA1-72D5468BD59B}"/>
              </a:ext>
            </a:extLst>
          </p:cNvPr>
          <p:cNvSpPr/>
          <p:nvPr/>
        </p:nvSpPr>
        <p:spPr>
          <a:xfrm>
            <a:off x="489132" y="1525165"/>
            <a:ext cx="129397" cy="2012828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izquierda y derecha 6">
            <a:extLst>
              <a:ext uri="{FF2B5EF4-FFF2-40B4-BE49-F238E27FC236}">
                <a16:creationId xmlns:a16="http://schemas.microsoft.com/office/drawing/2014/main" id="{7FA976C8-1084-A0B7-0AC9-0DE1DB1B0BC1}"/>
              </a:ext>
            </a:extLst>
          </p:cNvPr>
          <p:cNvSpPr/>
          <p:nvPr/>
        </p:nvSpPr>
        <p:spPr>
          <a:xfrm>
            <a:off x="841341" y="3874101"/>
            <a:ext cx="8597659" cy="20128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4E598E-70D5-A4B6-21F4-6C0EDDD1B485}"/>
              </a:ext>
            </a:extLst>
          </p:cNvPr>
          <p:cNvSpPr txBox="1"/>
          <p:nvPr/>
        </p:nvSpPr>
        <p:spPr>
          <a:xfrm>
            <a:off x="4231975" y="35993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ea typeface="Calibri"/>
                <a:cs typeface="Calibri"/>
              </a:rPr>
              <a:t>ANCHO - WIDTH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51025E-FC2A-2878-A191-77D94DAF6A06}"/>
              </a:ext>
            </a:extLst>
          </p:cNvPr>
          <p:cNvSpPr txBox="1"/>
          <p:nvPr/>
        </p:nvSpPr>
        <p:spPr>
          <a:xfrm rot="-5400000">
            <a:off x="-1001384" y="17015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ea typeface="Calibri"/>
                <a:cs typeface="Calibri"/>
              </a:rPr>
              <a:t>ALTO - HEIGHT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8010C9-C12A-37D7-DA16-63B3C746AE89}"/>
              </a:ext>
            </a:extLst>
          </p:cNvPr>
          <p:cNvSpPr txBox="1"/>
          <p:nvPr/>
        </p:nvSpPr>
        <p:spPr>
          <a:xfrm>
            <a:off x="9622586" y="22038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dirty="0">
                <a:ea typeface="Calibri"/>
                <a:cs typeface="Calibri"/>
              </a:rPr>
              <a:t>SPACE-BETWEEN</a:t>
            </a:r>
            <a:endParaRPr lang="es-E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53BBBC-BD15-511A-71F4-CDF9E1097E0F}"/>
              </a:ext>
            </a:extLst>
          </p:cNvPr>
          <p:cNvSpPr txBox="1"/>
          <p:nvPr/>
        </p:nvSpPr>
        <p:spPr>
          <a:xfrm>
            <a:off x="9623484" y="52383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ea typeface="Calibri"/>
                <a:cs typeface="Calibri"/>
              </a:rPr>
              <a:t>SPACE-AROUND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99063E15-BC7E-1450-D0A7-7E1FDC6575C5}"/>
              </a:ext>
            </a:extLst>
          </p:cNvPr>
          <p:cNvSpPr/>
          <p:nvPr/>
        </p:nvSpPr>
        <p:spPr>
          <a:xfrm>
            <a:off x="831957" y="1541655"/>
            <a:ext cx="833887" cy="84619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DIV</a:t>
            </a:r>
            <a:endParaRPr lang="es-ES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2B06766-DA94-80AD-FAEC-B699090C90E8}"/>
              </a:ext>
            </a:extLst>
          </p:cNvPr>
          <p:cNvSpPr/>
          <p:nvPr/>
        </p:nvSpPr>
        <p:spPr>
          <a:xfrm>
            <a:off x="847890" y="3028532"/>
            <a:ext cx="8597660" cy="301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74EC9F9A-30DA-E895-F4DE-3C1CA3794F65}"/>
              </a:ext>
            </a:extLst>
          </p:cNvPr>
          <p:cNvCxnSpPr/>
          <p:nvPr/>
        </p:nvCxnSpPr>
        <p:spPr>
          <a:xfrm>
            <a:off x="9448800" y="297180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404AE2-7D5F-9D16-73C7-ACA88B13CD07}"/>
              </a:ext>
            </a:extLst>
          </p:cNvPr>
          <p:cNvSpPr txBox="1"/>
          <p:nvPr/>
        </p:nvSpPr>
        <p:spPr>
          <a:xfrm>
            <a:off x="10373803" y="37170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ea typeface="Calibri"/>
                <a:cs typeface="Calibri"/>
              </a:rPr>
              <a:t>CONTAINER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D0B6B57-1847-D0BB-0B47-D31FF5A22A35}"/>
              </a:ext>
            </a:extLst>
          </p:cNvPr>
          <p:cNvSpPr/>
          <p:nvPr/>
        </p:nvSpPr>
        <p:spPr>
          <a:xfrm>
            <a:off x="1668852" y="1517889"/>
            <a:ext cx="3278035" cy="66135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a typeface="Calibri"/>
                <a:cs typeface="Calibri"/>
              </a:rPr>
              <a:t>ESPACIO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082FD23-2AC8-6E8F-7E28-9B5D889D870D}"/>
              </a:ext>
            </a:extLst>
          </p:cNvPr>
          <p:cNvSpPr/>
          <p:nvPr/>
        </p:nvSpPr>
        <p:spPr>
          <a:xfrm>
            <a:off x="5565116" y="1546644"/>
            <a:ext cx="3292412" cy="66135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a typeface="Calibri"/>
                <a:cs typeface="Calibri"/>
              </a:rPr>
              <a:t>ESPACIO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53E0B15-1234-7C09-F141-60ED35DE2194}"/>
              </a:ext>
            </a:extLst>
          </p:cNvPr>
          <p:cNvSpPr/>
          <p:nvPr/>
        </p:nvSpPr>
        <p:spPr>
          <a:xfrm>
            <a:off x="2660889" y="4436493"/>
            <a:ext cx="2142224" cy="66135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a typeface="Calibri"/>
                <a:cs typeface="Calibri"/>
              </a:rPr>
              <a:t>ESPACIO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3" name="Cubo 22">
            <a:extLst>
              <a:ext uri="{FF2B5EF4-FFF2-40B4-BE49-F238E27FC236}">
                <a16:creationId xmlns:a16="http://schemas.microsoft.com/office/drawing/2014/main" id="{6409E0FF-883E-FBEB-CE4F-290CAF5D6D4E}"/>
              </a:ext>
            </a:extLst>
          </p:cNvPr>
          <p:cNvSpPr/>
          <p:nvPr/>
        </p:nvSpPr>
        <p:spPr>
          <a:xfrm>
            <a:off x="4581249" y="4424138"/>
            <a:ext cx="833887" cy="84619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IMG</a:t>
            </a:r>
            <a:endParaRPr lang="es-ES" dirty="0"/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AB11B5A5-69E4-4C99-73F5-5DECD7369DF1}"/>
              </a:ext>
            </a:extLst>
          </p:cNvPr>
          <p:cNvSpPr/>
          <p:nvPr/>
        </p:nvSpPr>
        <p:spPr>
          <a:xfrm>
            <a:off x="4725023" y="1519912"/>
            <a:ext cx="833887" cy="84619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IMG</a:t>
            </a:r>
            <a:endParaRPr lang="es-ES" dirty="0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9671DB6E-DEE1-13F2-F6F7-882C1D40FB6F}"/>
              </a:ext>
            </a:extLst>
          </p:cNvPr>
          <p:cNvSpPr/>
          <p:nvPr/>
        </p:nvSpPr>
        <p:spPr>
          <a:xfrm>
            <a:off x="8603711" y="1541303"/>
            <a:ext cx="833887" cy="84619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</a:t>
            </a:r>
            <a:endParaRPr lang="es-ES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EA567BF-05FF-2E8B-F160-4910FCA3A2B1}"/>
              </a:ext>
            </a:extLst>
          </p:cNvPr>
          <p:cNvSpPr/>
          <p:nvPr/>
        </p:nvSpPr>
        <p:spPr>
          <a:xfrm>
            <a:off x="5421341" y="4422115"/>
            <a:ext cx="2142224" cy="66135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a typeface="Calibri"/>
                <a:cs typeface="Calibri"/>
              </a:rPr>
              <a:t>ESPACIO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4" name="Cubo 23">
            <a:extLst>
              <a:ext uri="{FF2B5EF4-FFF2-40B4-BE49-F238E27FC236}">
                <a16:creationId xmlns:a16="http://schemas.microsoft.com/office/drawing/2014/main" id="{9F0BB0B1-6233-253D-AA9B-B7C5EE309BA8}"/>
              </a:ext>
            </a:extLst>
          </p:cNvPr>
          <p:cNvSpPr/>
          <p:nvPr/>
        </p:nvSpPr>
        <p:spPr>
          <a:xfrm>
            <a:off x="7338503" y="4431151"/>
            <a:ext cx="833887" cy="84619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</a:t>
            </a:r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7250F5D-5ADB-4ABF-A9F3-BA1BCD3D8970}"/>
              </a:ext>
            </a:extLst>
          </p:cNvPr>
          <p:cNvSpPr/>
          <p:nvPr/>
        </p:nvSpPr>
        <p:spPr>
          <a:xfrm>
            <a:off x="834964" y="4422115"/>
            <a:ext cx="1222074" cy="6757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a typeface="Calibri"/>
                <a:cs typeface="Calibri"/>
              </a:rPr>
              <a:t>ESPACIO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B9EED0EE-7A22-3CA0-9639-531994A03CE0}"/>
              </a:ext>
            </a:extLst>
          </p:cNvPr>
          <p:cNvSpPr/>
          <p:nvPr/>
        </p:nvSpPr>
        <p:spPr>
          <a:xfrm>
            <a:off x="1823995" y="4417126"/>
            <a:ext cx="833887" cy="84619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DIV</a:t>
            </a:r>
            <a:endParaRPr lang="es-ES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E95E67B-1E31-D11B-9520-EDC99A7469C3}"/>
              </a:ext>
            </a:extLst>
          </p:cNvPr>
          <p:cNvSpPr/>
          <p:nvPr/>
        </p:nvSpPr>
        <p:spPr>
          <a:xfrm>
            <a:off x="8124284" y="4436492"/>
            <a:ext cx="1308338" cy="66135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a typeface="Calibri"/>
                <a:cs typeface="Calibri"/>
              </a:rPr>
              <a:t>ESPACIO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E938169-9E17-C41A-D4B9-09E3665A4ED0}"/>
              </a:ext>
            </a:extLst>
          </p:cNvPr>
          <p:cNvSpPr txBox="1"/>
          <p:nvPr/>
        </p:nvSpPr>
        <p:spPr>
          <a:xfrm>
            <a:off x="4364966" y="2797835"/>
            <a:ext cx="1564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ea typeface="Calibri"/>
                <a:cs typeface="Calibri"/>
              </a:rPr>
              <a:t>EJE PRINCIPAL</a:t>
            </a:r>
          </a:p>
        </p:txBody>
      </p:sp>
    </p:spTree>
    <p:extLst>
      <p:ext uri="{BB962C8B-B14F-4D97-AF65-F5344CB8AC3E}">
        <p14:creationId xmlns:p14="http://schemas.microsoft.com/office/powerpoint/2010/main" val="158182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79033-4ECB-FB16-3857-D3DA841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cs typeface="Calibri Light"/>
              </a:rPr>
              <a:t>PODEMOS DARLE UNA ALINEACION A UN HIJO EN PARTICULAR CON ALIGN-SELF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9AFB218-8956-430C-08BE-B69482155D5A}"/>
              </a:ext>
            </a:extLst>
          </p:cNvPr>
          <p:cNvSpPr/>
          <p:nvPr/>
        </p:nvSpPr>
        <p:spPr>
          <a:xfrm>
            <a:off x="1396581" y="2050751"/>
            <a:ext cx="10394828" cy="3033621"/>
          </a:xfrm>
          <a:prstGeom prst="rect">
            <a:avLst/>
          </a:pr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0394828"/>
                      <a:gd name="connsiteY0" fmla="*/ 0 h 3033621"/>
                      <a:gd name="connsiteX1" fmla="*/ 473542 w 10394828"/>
                      <a:gd name="connsiteY1" fmla="*/ 0 h 3033621"/>
                      <a:gd name="connsiteX2" fmla="*/ 843136 w 10394828"/>
                      <a:gd name="connsiteY2" fmla="*/ 0 h 3033621"/>
                      <a:gd name="connsiteX3" fmla="*/ 1212730 w 10394828"/>
                      <a:gd name="connsiteY3" fmla="*/ 0 h 3033621"/>
                      <a:gd name="connsiteX4" fmla="*/ 1478376 w 10394828"/>
                      <a:gd name="connsiteY4" fmla="*/ 0 h 3033621"/>
                      <a:gd name="connsiteX5" fmla="*/ 1744021 w 10394828"/>
                      <a:gd name="connsiteY5" fmla="*/ 0 h 3033621"/>
                      <a:gd name="connsiteX6" fmla="*/ 2009667 w 10394828"/>
                      <a:gd name="connsiteY6" fmla="*/ 0 h 3033621"/>
                      <a:gd name="connsiteX7" fmla="*/ 2691105 w 10394828"/>
                      <a:gd name="connsiteY7" fmla="*/ 0 h 3033621"/>
                      <a:gd name="connsiteX8" fmla="*/ 2956751 w 10394828"/>
                      <a:gd name="connsiteY8" fmla="*/ 0 h 3033621"/>
                      <a:gd name="connsiteX9" fmla="*/ 3326345 w 10394828"/>
                      <a:gd name="connsiteY9" fmla="*/ 0 h 3033621"/>
                      <a:gd name="connsiteX10" fmla="*/ 3695939 w 10394828"/>
                      <a:gd name="connsiteY10" fmla="*/ 0 h 3033621"/>
                      <a:gd name="connsiteX11" fmla="*/ 4481326 w 10394828"/>
                      <a:gd name="connsiteY11" fmla="*/ 0 h 3033621"/>
                      <a:gd name="connsiteX12" fmla="*/ 4746971 w 10394828"/>
                      <a:gd name="connsiteY12" fmla="*/ 0 h 3033621"/>
                      <a:gd name="connsiteX13" fmla="*/ 5012617 w 10394828"/>
                      <a:gd name="connsiteY13" fmla="*/ 0 h 3033621"/>
                      <a:gd name="connsiteX14" fmla="*/ 5798004 w 10394828"/>
                      <a:gd name="connsiteY14" fmla="*/ 0 h 3033621"/>
                      <a:gd name="connsiteX15" fmla="*/ 6167598 w 10394828"/>
                      <a:gd name="connsiteY15" fmla="*/ 0 h 3033621"/>
                      <a:gd name="connsiteX16" fmla="*/ 6641140 w 10394828"/>
                      <a:gd name="connsiteY16" fmla="*/ 0 h 3033621"/>
                      <a:gd name="connsiteX17" fmla="*/ 7426527 w 10394828"/>
                      <a:gd name="connsiteY17" fmla="*/ 0 h 3033621"/>
                      <a:gd name="connsiteX18" fmla="*/ 8107966 w 10394828"/>
                      <a:gd name="connsiteY18" fmla="*/ 0 h 3033621"/>
                      <a:gd name="connsiteX19" fmla="*/ 8893353 w 10394828"/>
                      <a:gd name="connsiteY19" fmla="*/ 0 h 3033621"/>
                      <a:gd name="connsiteX20" fmla="*/ 9158998 w 10394828"/>
                      <a:gd name="connsiteY20" fmla="*/ 0 h 3033621"/>
                      <a:gd name="connsiteX21" fmla="*/ 9736489 w 10394828"/>
                      <a:gd name="connsiteY21" fmla="*/ 0 h 3033621"/>
                      <a:gd name="connsiteX22" fmla="*/ 10394828 w 10394828"/>
                      <a:gd name="connsiteY22" fmla="*/ 0 h 3033621"/>
                      <a:gd name="connsiteX23" fmla="*/ 10394828 w 10394828"/>
                      <a:gd name="connsiteY23" fmla="*/ 414595 h 3033621"/>
                      <a:gd name="connsiteX24" fmla="*/ 10394828 w 10394828"/>
                      <a:gd name="connsiteY24" fmla="*/ 980871 h 3033621"/>
                      <a:gd name="connsiteX25" fmla="*/ 10394828 w 10394828"/>
                      <a:gd name="connsiteY25" fmla="*/ 1486474 h 3033621"/>
                      <a:gd name="connsiteX26" fmla="*/ 10394828 w 10394828"/>
                      <a:gd name="connsiteY26" fmla="*/ 1992078 h 3033621"/>
                      <a:gd name="connsiteX27" fmla="*/ 10394828 w 10394828"/>
                      <a:gd name="connsiteY27" fmla="*/ 2406673 h 3033621"/>
                      <a:gd name="connsiteX28" fmla="*/ 10394828 w 10394828"/>
                      <a:gd name="connsiteY28" fmla="*/ 3033621 h 3033621"/>
                      <a:gd name="connsiteX29" fmla="*/ 10025234 w 10394828"/>
                      <a:gd name="connsiteY29" fmla="*/ 3033621 h 3033621"/>
                      <a:gd name="connsiteX30" fmla="*/ 9759589 w 10394828"/>
                      <a:gd name="connsiteY30" fmla="*/ 3033621 h 3033621"/>
                      <a:gd name="connsiteX31" fmla="*/ 9078150 w 10394828"/>
                      <a:gd name="connsiteY31" fmla="*/ 3033621 h 3033621"/>
                      <a:gd name="connsiteX32" fmla="*/ 8812504 w 10394828"/>
                      <a:gd name="connsiteY32" fmla="*/ 3033621 h 3033621"/>
                      <a:gd name="connsiteX33" fmla="*/ 8338962 w 10394828"/>
                      <a:gd name="connsiteY33" fmla="*/ 3033621 h 3033621"/>
                      <a:gd name="connsiteX34" fmla="*/ 8073316 w 10394828"/>
                      <a:gd name="connsiteY34" fmla="*/ 3033621 h 3033621"/>
                      <a:gd name="connsiteX35" fmla="*/ 7807671 w 10394828"/>
                      <a:gd name="connsiteY35" fmla="*/ 3033621 h 3033621"/>
                      <a:gd name="connsiteX36" fmla="*/ 7126232 w 10394828"/>
                      <a:gd name="connsiteY36" fmla="*/ 3033621 h 3033621"/>
                      <a:gd name="connsiteX37" fmla="*/ 6444793 w 10394828"/>
                      <a:gd name="connsiteY37" fmla="*/ 3033621 h 3033621"/>
                      <a:gd name="connsiteX38" fmla="*/ 5659406 w 10394828"/>
                      <a:gd name="connsiteY38" fmla="*/ 3033621 h 3033621"/>
                      <a:gd name="connsiteX39" fmla="*/ 5081916 w 10394828"/>
                      <a:gd name="connsiteY39" fmla="*/ 3033621 h 3033621"/>
                      <a:gd name="connsiteX40" fmla="*/ 4712322 w 10394828"/>
                      <a:gd name="connsiteY40" fmla="*/ 3033621 h 3033621"/>
                      <a:gd name="connsiteX41" fmla="*/ 4030883 w 10394828"/>
                      <a:gd name="connsiteY41" fmla="*/ 3033621 h 3033621"/>
                      <a:gd name="connsiteX42" fmla="*/ 3245496 w 10394828"/>
                      <a:gd name="connsiteY42" fmla="*/ 3033621 h 3033621"/>
                      <a:gd name="connsiteX43" fmla="*/ 2564058 w 10394828"/>
                      <a:gd name="connsiteY43" fmla="*/ 3033621 h 3033621"/>
                      <a:gd name="connsiteX44" fmla="*/ 2298412 w 10394828"/>
                      <a:gd name="connsiteY44" fmla="*/ 3033621 h 3033621"/>
                      <a:gd name="connsiteX45" fmla="*/ 2032766 w 10394828"/>
                      <a:gd name="connsiteY45" fmla="*/ 3033621 h 3033621"/>
                      <a:gd name="connsiteX46" fmla="*/ 1767121 w 10394828"/>
                      <a:gd name="connsiteY46" fmla="*/ 3033621 h 3033621"/>
                      <a:gd name="connsiteX47" fmla="*/ 1189630 w 10394828"/>
                      <a:gd name="connsiteY47" fmla="*/ 3033621 h 3033621"/>
                      <a:gd name="connsiteX48" fmla="*/ 0 w 10394828"/>
                      <a:gd name="connsiteY48" fmla="*/ 3033621 h 3033621"/>
                      <a:gd name="connsiteX49" fmla="*/ 0 w 10394828"/>
                      <a:gd name="connsiteY49" fmla="*/ 2588690 h 3033621"/>
                      <a:gd name="connsiteX50" fmla="*/ 0 w 10394828"/>
                      <a:gd name="connsiteY50" fmla="*/ 2174095 h 3033621"/>
                      <a:gd name="connsiteX51" fmla="*/ 0 w 10394828"/>
                      <a:gd name="connsiteY51" fmla="*/ 1638155 h 3033621"/>
                      <a:gd name="connsiteX52" fmla="*/ 0 w 10394828"/>
                      <a:gd name="connsiteY52" fmla="*/ 1102216 h 3033621"/>
                      <a:gd name="connsiteX53" fmla="*/ 0 w 10394828"/>
                      <a:gd name="connsiteY53" fmla="*/ 596612 h 3033621"/>
                      <a:gd name="connsiteX54" fmla="*/ 0 w 10394828"/>
                      <a:gd name="connsiteY54" fmla="*/ 0 h 3033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394828" h="3033621" extrusionOk="0">
                        <a:moveTo>
                          <a:pt x="0" y="0"/>
                        </a:moveTo>
                        <a:cubicBezTo>
                          <a:pt x="163053" y="-52397"/>
                          <a:pt x="263369" y="3299"/>
                          <a:pt x="473542" y="0"/>
                        </a:cubicBezTo>
                        <a:cubicBezTo>
                          <a:pt x="683715" y="-3299"/>
                          <a:pt x="727754" y="7495"/>
                          <a:pt x="843136" y="0"/>
                        </a:cubicBezTo>
                        <a:cubicBezTo>
                          <a:pt x="958518" y="-7495"/>
                          <a:pt x="1132981" y="29811"/>
                          <a:pt x="1212730" y="0"/>
                        </a:cubicBezTo>
                        <a:cubicBezTo>
                          <a:pt x="1292479" y="-29811"/>
                          <a:pt x="1411978" y="4953"/>
                          <a:pt x="1478376" y="0"/>
                        </a:cubicBezTo>
                        <a:cubicBezTo>
                          <a:pt x="1544774" y="-4953"/>
                          <a:pt x="1624857" y="30155"/>
                          <a:pt x="1744021" y="0"/>
                        </a:cubicBezTo>
                        <a:cubicBezTo>
                          <a:pt x="1863186" y="-30155"/>
                          <a:pt x="1903682" y="26332"/>
                          <a:pt x="2009667" y="0"/>
                        </a:cubicBezTo>
                        <a:cubicBezTo>
                          <a:pt x="2115652" y="-26332"/>
                          <a:pt x="2352021" y="72125"/>
                          <a:pt x="2691105" y="0"/>
                        </a:cubicBezTo>
                        <a:cubicBezTo>
                          <a:pt x="3030189" y="-72125"/>
                          <a:pt x="2875350" y="18342"/>
                          <a:pt x="2956751" y="0"/>
                        </a:cubicBezTo>
                        <a:cubicBezTo>
                          <a:pt x="3038152" y="-18342"/>
                          <a:pt x="3155017" y="24952"/>
                          <a:pt x="3326345" y="0"/>
                        </a:cubicBezTo>
                        <a:cubicBezTo>
                          <a:pt x="3497673" y="-24952"/>
                          <a:pt x="3539119" y="22411"/>
                          <a:pt x="3695939" y="0"/>
                        </a:cubicBezTo>
                        <a:cubicBezTo>
                          <a:pt x="3852759" y="-22411"/>
                          <a:pt x="4268894" y="58995"/>
                          <a:pt x="4481326" y="0"/>
                        </a:cubicBezTo>
                        <a:cubicBezTo>
                          <a:pt x="4693758" y="-58995"/>
                          <a:pt x="4633339" y="27730"/>
                          <a:pt x="4746971" y="0"/>
                        </a:cubicBezTo>
                        <a:cubicBezTo>
                          <a:pt x="4860604" y="-27730"/>
                          <a:pt x="4881894" y="27818"/>
                          <a:pt x="5012617" y="0"/>
                        </a:cubicBezTo>
                        <a:cubicBezTo>
                          <a:pt x="5143340" y="-27818"/>
                          <a:pt x="5544901" y="69883"/>
                          <a:pt x="5798004" y="0"/>
                        </a:cubicBezTo>
                        <a:cubicBezTo>
                          <a:pt x="6051107" y="-69883"/>
                          <a:pt x="6012049" y="14530"/>
                          <a:pt x="6167598" y="0"/>
                        </a:cubicBezTo>
                        <a:cubicBezTo>
                          <a:pt x="6323147" y="-14530"/>
                          <a:pt x="6468792" y="2429"/>
                          <a:pt x="6641140" y="0"/>
                        </a:cubicBezTo>
                        <a:cubicBezTo>
                          <a:pt x="6813488" y="-2429"/>
                          <a:pt x="7208360" y="74773"/>
                          <a:pt x="7426527" y="0"/>
                        </a:cubicBezTo>
                        <a:cubicBezTo>
                          <a:pt x="7644694" y="-74773"/>
                          <a:pt x="7848739" y="64551"/>
                          <a:pt x="8107966" y="0"/>
                        </a:cubicBezTo>
                        <a:cubicBezTo>
                          <a:pt x="8367193" y="-64551"/>
                          <a:pt x="8522843" y="83786"/>
                          <a:pt x="8893353" y="0"/>
                        </a:cubicBezTo>
                        <a:cubicBezTo>
                          <a:pt x="9263863" y="-83786"/>
                          <a:pt x="9054036" y="25842"/>
                          <a:pt x="9158998" y="0"/>
                        </a:cubicBezTo>
                        <a:cubicBezTo>
                          <a:pt x="9263961" y="-25842"/>
                          <a:pt x="9492081" y="44617"/>
                          <a:pt x="9736489" y="0"/>
                        </a:cubicBezTo>
                        <a:cubicBezTo>
                          <a:pt x="9980897" y="-44617"/>
                          <a:pt x="10207488" y="66348"/>
                          <a:pt x="10394828" y="0"/>
                        </a:cubicBezTo>
                        <a:cubicBezTo>
                          <a:pt x="10431824" y="116157"/>
                          <a:pt x="10390305" y="289957"/>
                          <a:pt x="10394828" y="414595"/>
                        </a:cubicBezTo>
                        <a:cubicBezTo>
                          <a:pt x="10399351" y="539234"/>
                          <a:pt x="10346741" y="837053"/>
                          <a:pt x="10394828" y="980871"/>
                        </a:cubicBezTo>
                        <a:cubicBezTo>
                          <a:pt x="10442915" y="1124689"/>
                          <a:pt x="10347983" y="1286028"/>
                          <a:pt x="10394828" y="1486474"/>
                        </a:cubicBezTo>
                        <a:cubicBezTo>
                          <a:pt x="10441673" y="1686920"/>
                          <a:pt x="10368728" y="1828980"/>
                          <a:pt x="10394828" y="1992078"/>
                        </a:cubicBezTo>
                        <a:cubicBezTo>
                          <a:pt x="10420928" y="2155176"/>
                          <a:pt x="10367663" y="2208543"/>
                          <a:pt x="10394828" y="2406673"/>
                        </a:cubicBezTo>
                        <a:cubicBezTo>
                          <a:pt x="10421993" y="2604804"/>
                          <a:pt x="10378440" y="2841844"/>
                          <a:pt x="10394828" y="3033621"/>
                        </a:cubicBezTo>
                        <a:cubicBezTo>
                          <a:pt x="10258110" y="3062081"/>
                          <a:pt x="10192560" y="3024266"/>
                          <a:pt x="10025234" y="3033621"/>
                        </a:cubicBezTo>
                        <a:cubicBezTo>
                          <a:pt x="9857908" y="3042976"/>
                          <a:pt x="9866593" y="3025409"/>
                          <a:pt x="9759589" y="3033621"/>
                        </a:cubicBezTo>
                        <a:cubicBezTo>
                          <a:pt x="9652585" y="3041833"/>
                          <a:pt x="9269504" y="2959555"/>
                          <a:pt x="9078150" y="3033621"/>
                        </a:cubicBezTo>
                        <a:cubicBezTo>
                          <a:pt x="8886796" y="3107687"/>
                          <a:pt x="8895442" y="3004216"/>
                          <a:pt x="8812504" y="3033621"/>
                        </a:cubicBezTo>
                        <a:cubicBezTo>
                          <a:pt x="8729566" y="3063026"/>
                          <a:pt x="8475082" y="2997882"/>
                          <a:pt x="8338962" y="3033621"/>
                        </a:cubicBezTo>
                        <a:cubicBezTo>
                          <a:pt x="8202842" y="3069360"/>
                          <a:pt x="8164266" y="3026967"/>
                          <a:pt x="8073316" y="3033621"/>
                        </a:cubicBezTo>
                        <a:cubicBezTo>
                          <a:pt x="7982366" y="3040275"/>
                          <a:pt x="7902243" y="3010632"/>
                          <a:pt x="7807671" y="3033621"/>
                        </a:cubicBezTo>
                        <a:cubicBezTo>
                          <a:pt x="7713100" y="3056610"/>
                          <a:pt x="7282559" y="2982789"/>
                          <a:pt x="7126232" y="3033621"/>
                        </a:cubicBezTo>
                        <a:cubicBezTo>
                          <a:pt x="6969905" y="3084453"/>
                          <a:pt x="6747436" y="3025255"/>
                          <a:pt x="6444793" y="3033621"/>
                        </a:cubicBezTo>
                        <a:cubicBezTo>
                          <a:pt x="6142150" y="3041987"/>
                          <a:pt x="6026320" y="2961646"/>
                          <a:pt x="5659406" y="3033621"/>
                        </a:cubicBezTo>
                        <a:cubicBezTo>
                          <a:pt x="5292492" y="3105596"/>
                          <a:pt x="5357700" y="3023183"/>
                          <a:pt x="5081916" y="3033621"/>
                        </a:cubicBezTo>
                        <a:cubicBezTo>
                          <a:pt x="4806132" y="3044059"/>
                          <a:pt x="4800602" y="3021500"/>
                          <a:pt x="4712322" y="3033621"/>
                        </a:cubicBezTo>
                        <a:cubicBezTo>
                          <a:pt x="4624042" y="3045742"/>
                          <a:pt x="4301400" y="2958978"/>
                          <a:pt x="4030883" y="3033621"/>
                        </a:cubicBezTo>
                        <a:cubicBezTo>
                          <a:pt x="3760366" y="3108264"/>
                          <a:pt x="3581406" y="2988568"/>
                          <a:pt x="3245496" y="3033621"/>
                        </a:cubicBezTo>
                        <a:cubicBezTo>
                          <a:pt x="2909586" y="3078674"/>
                          <a:pt x="2779619" y="2981789"/>
                          <a:pt x="2564058" y="3033621"/>
                        </a:cubicBezTo>
                        <a:cubicBezTo>
                          <a:pt x="2348497" y="3085453"/>
                          <a:pt x="2417380" y="3031473"/>
                          <a:pt x="2298412" y="3033621"/>
                        </a:cubicBezTo>
                        <a:cubicBezTo>
                          <a:pt x="2179444" y="3035769"/>
                          <a:pt x="2162267" y="3029468"/>
                          <a:pt x="2032766" y="3033621"/>
                        </a:cubicBezTo>
                        <a:cubicBezTo>
                          <a:pt x="1903265" y="3037774"/>
                          <a:pt x="1822378" y="3032176"/>
                          <a:pt x="1767121" y="3033621"/>
                        </a:cubicBezTo>
                        <a:cubicBezTo>
                          <a:pt x="1711865" y="3035066"/>
                          <a:pt x="1312297" y="3012127"/>
                          <a:pt x="1189630" y="3033621"/>
                        </a:cubicBezTo>
                        <a:cubicBezTo>
                          <a:pt x="1066963" y="3055115"/>
                          <a:pt x="593725" y="2977376"/>
                          <a:pt x="0" y="3033621"/>
                        </a:cubicBezTo>
                        <a:cubicBezTo>
                          <a:pt x="-50075" y="2936006"/>
                          <a:pt x="32790" y="2708833"/>
                          <a:pt x="0" y="2588690"/>
                        </a:cubicBezTo>
                        <a:cubicBezTo>
                          <a:pt x="-32790" y="2468547"/>
                          <a:pt x="40819" y="2356229"/>
                          <a:pt x="0" y="2174095"/>
                        </a:cubicBezTo>
                        <a:cubicBezTo>
                          <a:pt x="-40819" y="1991962"/>
                          <a:pt x="24521" y="1838834"/>
                          <a:pt x="0" y="1638155"/>
                        </a:cubicBezTo>
                        <a:cubicBezTo>
                          <a:pt x="-24521" y="1437476"/>
                          <a:pt x="61369" y="1227495"/>
                          <a:pt x="0" y="1102216"/>
                        </a:cubicBezTo>
                        <a:cubicBezTo>
                          <a:pt x="-61369" y="976937"/>
                          <a:pt x="48537" y="821746"/>
                          <a:pt x="0" y="596612"/>
                        </a:cubicBezTo>
                        <a:cubicBezTo>
                          <a:pt x="-48537" y="371478"/>
                          <a:pt x="45109" y="292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55D98571-BA47-35E7-A113-B9DDAF0EB04A}"/>
              </a:ext>
            </a:extLst>
          </p:cNvPr>
          <p:cNvSpPr/>
          <p:nvPr/>
        </p:nvSpPr>
        <p:spPr>
          <a:xfrm>
            <a:off x="2337484" y="2057126"/>
            <a:ext cx="776377" cy="32349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04C3EF3A-D6FF-0406-8863-8CD7C6F226A7}"/>
              </a:ext>
            </a:extLst>
          </p:cNvPr>
          <p:cNvSpPr/>
          <p:nvPr/>
        </p:nvSpPr>
        <p:spPr>
          <a:xfrm>
            <a:off x="5701786" y="3207315"/>
            <a:ext cx="776377" cy="7188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B3C599A4-38C2-293C-745F-F1A9F3704B89}"/>
              </a:ext>
            </a:extLst>
          </p:cNvPr>
          <p:cNvSpPr/>
          <p:nvPr/>
        </p:nvSpPr>
        <p:spPr>
          <a:xfrm>
            <a:off x="9986239" y="2057126"/>
            <a:ext cx="776377" cy="32349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CD18ED-1F0F-A5D5-4582-5B30283CCE8F}"/>
              </a:ext>
            </a:extLst>
          </p:cNvPr>
          <p:cNvSpPr txBox="1"/>
          <p:nvPr/>
        </p:nvSpPr>
        <p:spPr>
          <a:xfrm>
            <a:off x="1199251" y="5239289"/>
            <a:ext cx="305950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="container"&gt;</a:t>
            </a:r>
          </a:p>
          <a:p>
            <a:r>
              <a:rPr lang="es-ES" dirty="0">
                <a:ea typeface="Calibri"/>
                <a:cs typeface="Calibri"/>
              </a:rPr>
              <a:t>        &lt;</a:t>
            </a:r>
            <a:r>
              <a:rPr lang="es-ES" dirty="0" err="1">
                <a:ea typeface="Calibri"/>
                <a:cs typeface="Calibri"/>
              </a:rPr>
              <a:t>div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class</a:t>
            </a:r>
            <a:r>
              <a:rPr lang="es-ES" dirty="0">
                <a:ea typeface="Calibri"/>
                <a:cs typeface="Calibri"/>
              </a:rPr>
              <a:t>="caja1"&gt;&lt;/</a:t>
            </a:r>
            <a:r>
              <a:rPr lang="es-ES" dirty="0" err="1">
                <a:ea typeface="Calibri"/>
                <a:cs typeface="Calibri"/>
              </a:rPr>
              <a:t>div</a:t>
            </a:r>
            <a:r>
              <a:rPr lang="es-ES" dirty="0">
                <a:ea typeface="Calibri"/>
                <a:cs typeface="Calibri"/>
              </a:rPr>
              <a:t>&gt;</a:t>
            </a:r>
            <a:endParaRPr lang="es-ES" dirty="0"/>
          </a:p>
          <a:p>
            <a:r>
              <a:rPr lang="es-ES" dirty="0">
                <a:ea typeface="Calibri" panose="020F0502020204030204"/>
                <a:cs typeface="Calibri" panose="020F0502020204030204"/>
              </a:rPr>
              <a:t>        &lt;</a:t>
            </a:r>
            <a:r>
              <a:rPr lang="es-ES" dirty="0" err="1">
                <a:ea typeface="Calibri" panose="020F0502020204030204"/>
                <a:cs typeface="Calibri" panose="020F0502020204030204"/>
              </a:rPr>
              <a:t>div</a:t>
            </a:r>
            <a:r>
              <a:rPr lang="es-ES" dirty="0">
                <a:ea typeface="Calibri" panose="020F0502020204030204"/>
                <a:cs typeface="Calibri" panose="020F0502020204030204"/>
              </a:rPr>
              <a:t> </a:t>
            </a:r>
            <a:r>
              <a:rPr lang="es-ES" dirty="0" err="1">
                <a:ea typeface="Calibri" panose="020F0502020204030204"/>
                <a:cs typeface="Calibri" panose="020F0502020204030204"/>
              </a:rPr>
              <a:t>class</a:t>
            </a:r>
            <a:r>
              <a:rPr lang="es-ES" dirty="0">
                <a:ea typeface="Calibri" panose="020F0502020204030204"/>
                <a:cs typeface="Calibri" panose="020F0502020204030204"/>
              </a:rPr>
              <a:t>="caja2"&gt;&lt;/</a:t>
            </a:r>
            <a:r>
              <a:rPr lang="es-ES" dirty="0" err="1">
                <a:ea typeface="Calibri" panose="020F0502020204030204"/>
                <a:cs typeface="Calibri" panose="020F0502020204030204"/>
              </a:rPr>
              <a:t>div</a:t>
            </a:r>
            <a:r>
              <a:rPr lang="es-ES" dirty="0">
                <a:ea typeface="Calibri" panose="020F0502020204030204"/>
                <a:cs typeface="Calibri" panose="020F0502020204030204"/>
              </a:rPr>
              <a:t>&gt;</a:t>
            </a:r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Calibri" panose="020F0502020204030204"/>
                <a:cs typeface="Calibri" panose="020F0502020204030204"/>
              </a:rPr>
              <a:t>        &lt;</a:t>
            </a:r>
            <a:r>
              <a:rPr lang="es-ES" dirty="0" err="1">
                <a:ea typeface="Calibri" panose="020F0502020204030204"/>
                <a:cs typeface="Calibri" panose="020F0502020204030204"/>
              </a:rPr>
              <a:t>div</a:t>
            </a:r>
            <a:r>
              <a:rPr lang="es-ES" dirty="0">
                <a:ea typeface="Calibri" panose="020F0502020204030204"/>
                <a:cs typeface="Calibri" panose="020F0502020204030204"/>
              </a:rPr>
              <a:t> </a:t>
            </a:r>
            <a:r>
              <a:rPr lang="es-ES" dirty="0" err="1">
                <a:ea typeface="Calibri" panose="020F0502020204030204"/>
                <a:cs typeface="Calibri" panose="020F0502020204030204"/>
              </a:rPr>
              <a:t>class</a:t>
            </a:r>
            <a:r>
              <a:rPr lang="es-ES" dirty="0">
                <a:ea typeface="Calibri" panose="020F0502020204030204"/>
                <a:cs typeface="Calibri" panose="020F0502020204030204"/>
              </a:rPr>
              <a:t>="caja3"&gt;&lt;/</a:t>
            </a:r>
            <a:r>
              <a:rPr lang="es-ES" dirty="0" err="1">
                <a:ea typeface="Calibri" panose="020F0502020204030204"/>
                <a:cs typeface="Calibri" panose="020F0502020204030204"/>
              </a:rPr>
              <a:t>div</a:t>
            </a:r>
            <a:r>
              <a:rPr lang="es-ES" dirty="0">
                <a:ea typeface="Calibri" panose="020F0502020204030204"/>
                <a:cs typeface="Calibri" panose="020F0502020204030204"/>
              </a:rPr>
              <a:t>&gt;</a:t>
            </a:r>
            <a:endParaRPr lang="es-ES" dirty="0">
              <a:ea typeface="+mn-lt"/>
              <a:cs typeface="+mn-lt"/>
            </a:endParaRPr>
          </a:p>
          <a:p>
            <a:r>
              <a:rPr lang="es-ES" dirty="0"/>
              <a:t>&lt;/</a:t>
            </a:r>
            <a:r>
              <a:rPr lang="es-ES" dirty="0" err="1"/>
              <a:t>section</a:t>
            </a:r>
            <a:r>
              <a:rPr lang="es-ES" dirty="0"/>
              <a:t>&gt;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481B2B-D2DB-C949-C03A-BCA8A5320E76}"/>
              </a:ext>
            </a:extLst>
          </p:cNvPr>
          <p:cNvSpPr txBox="1"/>
          <p:nvPr/>
        </p:nvSpPr>
        <p:spPr>
          <a:xfrm>
            <a:off x="4965221" y="5166504"/>
            <a:ext cx="406591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.container {</a:t>
            </a:r>
          </a:p>
          <a:p>
            <a:r>
              <a:rPr lang="es-ES" dirty="0"/>
              <a:t>                   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flex</a:t>
            </a:r>
            <a:r>
              <a:rPr lang="es-ES" dirty="0"/>
              <a:t>;</a:t>
            </a:r>
            <a:endParaRPr lang="es-ES"/>
          </a:p>
          <a:p>
            <a:r>
              <a:rPr lang="es-ES" dirty="0">
                <a:ea typeface="Calibri"/>
                <a:cs typeface="Calibri"/>
              </a:rPr>
              <a:t>                    </a:t>
            </a:r>
            <a:r>
              <a:rPr lang="es-ES" dirty="0" err="1">
                <a:ea typeface="Calibri"/>
                <a:cs typeface="Calibri"/>
              </a:rPr>
              <a:t>flex-direction</a:t>
            </a:r>
            <a:r>
              <a:rPr lang="es-ES" dirty="0">
                <a:ea typeface="Calibri"/>
                <a:cs typeface="Calibri"/>
              </a:rPr>
              <a:t>: </a:t>
            </a:r>
            <a:r>
              <a:rPr lang="es-ES" dirty="0" err="1">
                <a:ea typeface="Calibri"/>
                <a:cs typeface="Calibri"/>
              </a:rPr>
              <a:t>row</a:t>
            </a:r>
            <a:r>
              <a:rPr lang="es-ES" dirty="0">
                <a:ea typeface="Calibri"/>
                <a:cs typeface="Calibri"/>
              </a:rPr>
              <a:t>;</a:t>
            </a:r>
          </a:p>
          <a:p>
            <a:r>
              <a:rPr lang="es-ES" dirty="0">
                <a:ea typeface="Calibri"/>
                <a:cs typeface="Calibri"/>
              </a:rPr>
              <a:t>                    </a:t>
            </a:r>
            <a:r>
              <a:rPr lang="es-ES" dirty="0" err="1">
                <a:ea typeface="Calibri"/>
                <a:cs typeface="Calibri"/>
              </a:rPr>
              <a:t>height</a:t>
            </a:r>
            <a:r>
              <a:rPr lang="es-ES" dirty="0">
                <a:ea typeface="Calibri"/>
                <a:cs typeface="Calibri"/>
              </a:rPr>
              <a:t>: 200px;</a:t>
            </a:r>
          </a:p>
          <a:p>
            <a:r>
              <a:rPr lang="es-ES" dirty="0">
                <a:ea typeface="Calibri"/>
                <a:cs typeface="Calibri"/>
              </a:rPr>
              <a:t>                    </a:t>
            </a:r>
            <a:r>
              <a:rPr lang="es-ES" dirty="0" err="1">
                <a:ea typeface="Calibri"/>
                <a:cs typeface="Calibri"/>
              </a:rPr>
              <a:t>Justify-content</a:t>
            </a:r>
            <a:r>
              <a:rPr lang="es-ES" dirty="0">
                <a:ea typeface="Calibri"/>
                <a:cs typeface="Calibri"/>
              </a:rPr>
              <a:t>: </a:t>
            </a:r>
            <a:r>
              <a:rPr lang="es-ES" dirty="0" err="1">
                <a:ea typeface="Calibri"/>
                <a:cs typeface="Calibri"/>
              </a:rPr>
              <a:t>space-around</a:t>
            </a:r>
            <a:r>
              <a:rPr lang="es-ES" dirty="0">
                <a:ea typeface="Calibri"/>
                <a:cs typeface="Calibri"/>
              </a:rPr>
              <a:t>;</a:t>
            </a:r>
          </a:p>
          <a:p>
            <a:r>
              <a:rPr lang="es-ES" dirty="0">
                <a:ea typeface="Calibri"/>
                <a:cs typeface="Calibri"/>
              </a:rPr>
              <a:t>}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4E5C0B-4D83-B502-0A7E-EB25E9AD6255}"/>
              </a:ext>
            </a:extLst>
          </p:cNvPr>
          <p:cNvSpPr txBox="1"/>
          <p:nvPr/>
        </p:nvSpPr>
        <p:spPr>
          <a:xfrm>
            <a:off x="9191266" y="523749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.caja2 {</a:t>
            </a:r>
          </a:p>
          <a:p>
            <a:r>
              <a:rPr lang="es-ES" dirty="0">
                <a:ea typeface="Calibri"/>
                <a:cs typeface="Calibri"/>
              </a:rPr>
              <a:t>             </a:t>
            </a:r>
            <a:r>
              <a:rPr lang="es-ES" dirty="0" err="1">
                <a:ea typeface="Calibri"/>
                <a:cs typeface="Calibri"/>
              </a:rPr>
              <a:t>align-self</a:t>
            </a:r>
            <a:r>
              <a:rPr lang="es-ES" dirty="0">
                <a:ea typeface="Calibri"/>
                <a:cs typeface="Calibri"/>
              </a:rPr>
              <a:t>: center;</a:t>
            </a:r>
          </a:p>
          <a:p>
            <a:r>
              <a:rPr lang="es-ES" dirty="0">
                <a:ea typeface="Calibri"/>
                <a:cs typeface="Calibri"/>
              </a:rPr>
              <a:t>}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8B83B318-EFBA-28FA-A4B8-14F8C9363051}"/>
              </a:ext>
            </a:extLst>
          </p:cNvPr>
          <p:cNvSpPr/>
          <p:nvPr/>
        </p:nvSpPr>
        <p:spPr>
          <a:xfrm>
            <a:off x="4411678" y="2480396"/>
            <a:ext cx="3594338" cy="301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C4A8F3-72A4-23CB-0EF6-7BAB1DC33B28}"/>
              </a:ext>
            </a:extLst>
          </p:cNvPr>
          <p:cNvSpPr txBox="1"/>
          <p:nvPr/>
        </p:nvSpPr>
        <p:spPr>
          <a:xfrm>
            <a:off x="4350589" y="2208363"/>
            <a:ext cx="3907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EJE PRINCIPAL // </a:t>
            </a:r>
            <a:r>
              <a:rPr lang="es-ES" dirty="0" err="1">
                <a:ea typeface="Calibri"/>
                <a:cs typeface="Calibri"/>
              </a:rPr>
              <a:t>justify-content</a:t>
            </a:r>
            <a:endParaRPr lang="es-ES" dirty="0" err="1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51F767B-4576-7400-51E7-B2797E524B67}"/>
              </a:ext>
            </a:extLst>
          </p:cNvPr>
          <p:cNvSpPr/>
          <p:nvPr/>
        </p:nvSpPr>
        <p:spPr>
          <a:xfrm rot="5400000">
            <a:off x="-821680" y="3544319"/>
            <a:ext cx="3263659" cy="25879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076BB93-7F6E-C7B6-B715-1FA0FFC7B6A0}"/>
              </a:ext>
            </a:extLst>
          </p:cNvPr>
          <p:cNvSpPr txBox="1"/>
          <p:nvPr/>
        </p:nvSpPr>
        <p:spPr>
          <a:xfrm rot="16200000">
            <a:off x="-350808" y="3487947"/>
            <a:ext cx="183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EJE SECUNDARIO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A61475-D859-ADC8-3C2E-ECB26197FB7F}"/>
              </a:ext>
            </a:extLst>
          </p:cNvPr>
          <p:cNvSpPr txBox="1"/>
          <p:nvPr/>
        </p:nvSpPr>
        <p:spPr>
          <a:xfrm>
            <a:off x="-63260" y="1115684"/>
            <a:ext cx="2153729" cy="9377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EL VALOR DE ALIGN-ITEM ES EL POR DEFECTO (STRETCH)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CDBA1B-2FE5-9CEB-6032-2D767C703E4D}"/>
              </a:ext>
            </a:extLst>
          </p:cNvPr>
          <p:cNvSpPr txBox="1"/>
          <p:nvPr/>
        </p:nvSpPr>
        <p:spPr>
          <a:xfrm>
            <a:off x="9741200" y="971011"/>
            <a:ext cx="2455653" cy="12454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ea typeface="+mn-lt"/>
                <a:cs typeface="+mn-lt"/>
              </a:rPr>
              <a:t>ESTA PROPIEDAD SOBREESCRIBE EL VALOR EN EL EJE SECUNDARIO ESTABLECIDO EN EL CONTENEDOR O PADRE</a:t>
            </a:r>
            <a:endParaRPr lang="es-ES" sz="1400" dirty="0"/>
          </a:p>
          <a:p>
            <a:pPr algn="l"/>
            <a:endParaRPr lang="es-ES" dirty="0">
              <a:ea typeface="Calibri"/>
              <a:cs typeface="Calibr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6B13B3-D553-C6F6-A2FC-F5C12391B6B4}"/>
              </a:ext>
            </a:extLst>
          </p:cNvPr>
          <p:cNvSpPr txBox="1"/>
          <p:nvPr/>
        </p:nvSpPr>
        <p:spPr>
          <a:xfrm rot="16200000">
            <a:off x="195532" y="3487946"/>
            <a:ext cx="183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ALIGN-ITEMS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49EC4D-770A-767A-1BFC-6899B28D8E71}"/>
              </a:ext>
            </a:extLst>
          </p:cNvPr>
          <p:cNvSpPr txBox="1"/>
          <p:nvPr/>
        </p:nvSpPr>
        <p:spPr>
          <a:xfrm>
            <a:off x="4348792" y="4262527"/>
            <a:ext cx="4353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ea typeface="+mn-lt"/>
                <a:cs typeface="+mn-lt"/>
              </a:rPr>
              <a:t>POR EL MOMENTO NO HAY UN EQUIVALENTE SELF PARA EL EJE PRINCIPAL</a:t>
            </a:r>
            <a:endParaRPr lang="es-ES" sz="1400">
              <a:ea typeface="Calibri"/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8E48BF-2466-AD08-F615-FE8C9B273E74}"/>
              </a:ext>
            </a:extLst>
          </p:cNvPr>
          <p:cNvSpPr txBox="1"/>
          <p:nvPr/>
        </p:nvSpPr>
        <p:spPr>
          <a:xfrm>
            <a:off x="6590761" y="3212082"/>
            <a:ext cx="1032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CENTER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D01689-8BDE-E672-D031-EBB2BE2F8205}"/>
              </a:ext>
            </a:extLst>
          </p:cNvPr>
          <p:cNvSpPr txBox="1"/>
          <p:nvPr/>
        </p:nvSpPr>
        <p:spPr>
          <a:xfrm>
            <a:off x="10961477" y="2105025"/>
            <a:ext cx="1032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END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797CDDE-F567-2E09-0D88-60251A6E0E19}"/>
              </a:ext>
            </a:extLst>
          </p:cNvPr>
          <p:cNvSpPr txBox="1"/>
          <p:nvPr/>
        </p:nvSpPr>
        <p:spPr>
          <a:xfrm>
            <a:off x="1558684" y="2105024"/>
            <a:ext cx="1032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2240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echa: curvada hacia abajo 13">
            <a:extLst>
              <a:ext uri="{FF2B5EF4-FFF2-40B4-BE49-F238E27FC236}">
                <a16:creationId xmlns:a16="http://schemas.microsoft.com/office/drawing/2014/main" id="{0E568708-75C5-BA72-48D3-5A2C235485CD}"/>
              </a:ext>
            </a:extLst>
          </p:cNvPr>
          <p:cNvSpPr/>
          <p:nvPr/>
        </p:nvSpPr>
        <p:spPr>
          <a:xfrm rot="10800000" flipH="1">
            <a:off x="6779188" y="4009450"/>
            <a:ext cx="2918605" cy="11645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8E5073-DAAB-678B-A461-969D868A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42" y="221352"/>
            <a:ext cx="10515600" cy="25332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4000" b="1" dirty="0">
                <a:ea typeface="+mj-lt"/>
                <a:cs typeface="+mj-lt"/>
              </a:rPr>
              <a:t>SE PUEDE ALTERAR EL ORDEN DE LOS ELEMENTOS HIJOS SIN TENER QUE MODIFICAR EL HTML CON LA PROPIEDAD "ORDER" (valor por defecto 0)</a:t>
            </a:r>
            <a:endParaRPr lang="es-ES" sz="4000" b="1" dirty="0">
              <a:ea typeface="Calibri Light"/>
              <a:cs typeface="Calibri Light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E2C144-C935-2D9E-B6B4-B3AAC94021D3}"/>
              </a:ext>
            </a:extLst>
          </p:cNvPr>
          <p:cNvSpPr/>
          <p:nvPr/>
        </p:nvSpPr>
        <p:spPr>
          <a:xfrm>
            <a:off x="937404" y="2971800"/>
            <a:ext cx="4715773" cy="963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ECFD8BC2-60FD-DF63-B7B6-9B4A5930E43E}"/>
              </a:ext>
            </a:extLst>
          </p:cNvPr>
          <p:cNvSpPr/>
          <p:nvPr/>
        </p:nvSpPr>
        <p:spPr>
          <a:xfrm>
            <a:off x="1044421" y="3050062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A</a:t>
            </a:r>
            <a:endParaRPr lang="es-ES" sz="2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B0A68749-E5F7-B5B3-56A3-B900F5881BCF}"/>
              </a:ext>
            </a:extLst>
          </p:cNvPr>
          <p:cNvSpPr/>
          <p:nvPr/>
        </p:nvSpPr>
        <p:spPr>
          <a:xfrm>
            <a:off x="1907062" y="3050061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B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72ABD34D-D0F1-7C72-B4CD-F3AAE0D9752D}"/>
              </a:ext>
            </a:extLst>
          </p:cNvPr>
          <p:cNvSpPr/>
          <p:nvPr/>
        </p:nvSpPr>
        <p:spPr>
          <a:xfrm>
            <a:off x="2769704" y="3064439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C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F8FBBE-BDB4-FB4F-A30D-ED5433B89AD4}"/>
              </a:ext>
            </a:extLst>
          </p:cNvPr>
          <p:cNvSpPr txBox="1"/>
          <p:nvPr/>
        </p:nvSpPr>
        <p:spPr>
          <a:xfrm>
            <a:off x="840716" y="3989358"/>
            <a:ext cx="41378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ea typeface="Calibri"/>
                <a:cs typeface="Calibri"/>
              </a:rPr>
              <a:t>    0       0       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88F568-77DB-F9F2-721E-C87B9257F345}"/>
              </a:ext>
            </a:extLst>
          </p:cNvPr>
          <p:cNvSpPr/>
          <p:nvPr/>
        </p:nvSpPr>
        <p:spPr>
          <a:xfrm>
            <a:off x="6645215" y="2971799"/>
            <a:ext cx="4715773" cy="963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33BF5BFA-10B5-241B-8638-823455C60694}"/>
              </a:ext>
            </a:extLst>
          </p:cNvPr>
          <p:cNvSpPr/>
          <p:nvPr/>
        </p:nvSpPr>
        <p:spPr>
          <a:xfrm>
            <a:off x="9340157" y="3064438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A</a:t>
            </a:r>
            <a:endParaRPr lang="es-ES" sz="2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E5586F52-DCD2-114B-75D5-D2E25D19329F}"/>
              </a:ext>
            </a:extLst>
          </p:cNvPr>
          <p:cNvSpPr/>
          <p:nvPr/>
        </p:nvSpPr>
        <p:spPr>
          <a:xfrm>
            <a:off x="7571741" y="3050060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B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FC884319-18A2-F49A-AEFF-C74379B5ABAD}"/>
              </a:ext>
            </a:extLst>
          </p:cNvPr>
          <p:cNvSpPr/>
          <p:nvPr/>
        </p:nvSpPr>
        <p:spPr>
          <a:xfrm>
            <a:off x="8434383" y="3064438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CEEB22-D57A-C726-C8A2-88EABA6F2DD1}"/>
              </a:ext>
            </a:extLst>
          </p:cNvPr>
          <p:cNvSpPr txBox="1"/>
          <p:nvPr/>
        </p:nvSpPr>
        <p:spPr>
          <a:xfrm>
            <a:off x="7468678" y="4003735"/>
            <a:ext cx="41378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ea typeface="Calibri"/>
                <a:cs typeface="Calibri"/>
              </a:rPr>
              <a:t>    0       0       1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72EA5C4B-A66C-6BBF-7EA8-D78D1BC4AAB5}"/>
              </a:ext>
            </a:extLst>
          </p:cNvPr>
          <p:cNvSpPr/>
          <p:nvPr/>
        </p:nvSpPr>
        <p:spPr>
          <a:xfrm>
            <a:off x="6694723" y="3064438"/>
            <a:ext cx="819509" cy="77637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A</a:t>
            </a:r>
            <a:endParaRPr lang="es-ES" sz="2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A06984-154F-6724-29D5-1E11F72908FC}"/>
              </a:ext>
            </a:extLst>
          </p:cNvPr>
          <p:cNvSpPr/>
          <p:nvPr/>
        </p:nvSpPr>
        <p:spPr>
          <a:xfrm>
            <a:off x="937403" y="5358440"/>
            <a:ext cx="4715773" cy="963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75C9CCC-7C11-93BC-1FE8-1C2DF0811BCB}"/>
              </a:ext>
            </a:extLst>
          </p:cNvPr>
          <p:cNvSpPr/>
          <p:nvPr/>
        </p:nvSpPr>
        <p:spPr>
          <a:xfrm>
            <a:off x="986911" y="5451080"/>
            <a:ext cx="819509" cy="77637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A</a:t>
            </a:r>
            <a:endParaRPr lang="es-ES" sz="2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5DF0AEB3-A99B-160A-EE5A-2A70DEA468A2}"/>
              </a:ext>
            </a:extLst>
          </p:cNvPr>
          <p:cNvSpPr/>
          <p:nvPr/>
        </p:nvSpPr>
        <p:spPr>
          <a:xfrm>
            <a:off x="1849552" y="5451079"/>
            <a:ext cx="819509" cy="77637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B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9E8A05FE-2DF0-D7C8-D9E9-2D983EBBFE5C}"/>
              </a:ext>
            </a:extLst>
          </p:cNvPr>
          <p:cNvSpPr/>
          <p:nvPr/>
        </p:nvSpPr>
        <p:spPr>
          <a:xfrm>
            <a:off x="2726571" y="5451080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C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D2DD4DDE-4A23-C810-9437-F2021B5D849D}"/>
              </a:ext>
            </a:extLst>
          </p:cNvPr>
          <p:cNvSpPr/>
          <p:nvPr/>
        </p:nvSpPr>
        <p:spPr>
          <a:xfrm>
            <a:off x="3546080" y="5451078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B</a:t>
            </a: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E4BC497F-F6F0-B2BC-EA16-0E83AB50B554}"/>
              </a:ext>
            </a:extLst>
          </p:cNvPr>
          <p:cNvSpPr/>
          <p:nvPr/>
        </p:nvSpPr>
        <p:spPr>
          <a:xfrm>
            <a:off x="4408722" y="5451079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A</a:t>
            </a:r>
            <a:endParaRPr lang="es-ES" sz="2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7A022B9-75E2-82D4-4FF9-AC3BC3362BDA}"/>
              </a:ext>
            </a:extLst>
          </p:cNvPr>
          <p:cNvSpPr txBox="1"/>
          <p:nvPr/>
        </p:nvSpPr>
        <p:spPr>
          <a:xfrm>
            <a:off x="2508489" y="6318489"/>
            <a:ext cx="41378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ea typeface="Calibri"/>
                <a:cs typeface="Calibri"/>
              </a:rPr>
              <a:t>    0       1       2</a:t>
            </a:r>
          </a:p>
        </p:txBody>
      </p:sp>
    </p:spTree>
    <p:extLst>
      <p:ext uri="{BB962C8B-B14F-4D97-AF65-F5344CB8AC3E}">
        <p14:creationId xmlns:p14="http://schemas.microsoft.com/office/powerpoint/2010/main" val="396613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60C0A-2C95-097F-0717-C35DAB35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a typeface="Calibri Light"/>
                <a:cs typeface="Calibri Light"/>
              </a:rPr>
              <a:t>DESBORDE DEL CONTAINER </a:t>
            </a:r>
            <a:br>
              <a:rPr lang="es-ES" b="1" dirty="0">
                <a:ea typeface="Calibri Light"/>
                <a:cs typeface="Calibri Light"/>
              </a:rPr>
            </a:br>
            <a:r>
              <a:rPr lang="es-ES" b="1" dirty="0">
                <a:ea typeface="Calibri Light"/>
                <a:cs typeface="Calibri Light"/>
              </a:rPr>
              <a:t>USO DE FLEX-WRAP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719ED7A-9DD9-E3EC-1568-8AEE162274B4}"/>
              </a:ext>
            </a:extLst>
          </p:cNvPr>
          <p:cNvSpPr/>
          <p:nvPr/>
        </p:nvSpPr>
        <p:spPr>
          <a:xfrm>
            <a:off x="3338423" y="2353574"/>
            <a:ext cx="4715773" cy="963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B338E00A-C988-0F74-75E3-7FE4A0E3E9A5}"/>
              </a:ext>
            </a:extLst>
          </p:cNvPr>
          <p:cNvSpPr/>
          <p:nvPr/>
        </p:nvSpPr>
        <p:spPr>
          <a:xfrm>
            <a:off x="3445440" y="2438186"/>
            <a:ext cx="533759" cy="78272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A</a:t>
            </a:r>
            <a:endParaRPr lang="es-ES" sz="2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D2E6C123-DE76-CBF8-E918-2AD0C467F93F}"/>
              </a:ext>
            </a:extLst>
          </p:cNvPr>
          <p:cNvSpPr/>
          <p:nvPr/>
        </p:nvSpPr>
        <p:spPr>
          <a:xfrm>
            <a:off x="4308081" y="2431835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B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57EE3473-FBD2-1C20-23C2-C0BB7C24034F}"/>
              </a:ext>
            </a:extLst>
          </p:cNvPr>
          <p:cNvSpPr/>
          <p:nvPr/>
        </p:nvSpPr>
        <p:spPr>
          <a:xfrm>
            <a:off x="5170723" y="2446213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C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3AE8E50F-0768-AB7C-4870-B8A8C6EFFAB0}"/>
              </a:ext>
            </a:extLst>
          </p:cNvPr>
          <p:cNvSpPr/>
          <p:nvPr/>
        </p:nvSpPr>
        <p:spPr>
          <a:xfrm>
            <a:off x="6033364" y="2446213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D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680B1A11-26D8-D5A0-54CD-2684F58C84E5}"/>
              </a:ext>
            </a:extLst>
          </p:cNvPr>
          <p:cNvSpPr/>
          <p:nvPr/>
        </p:nvSpPr>
        <p:spPr>
          <a:xfrm>
            <a:off x="6896005" y="2446212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E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E51B77D6-5767-F8EB-326F-35C8B2701E32}"/>
              </a:ext>
            </a:extLst>
          </p:cNvPr>
          <p:cNvSpPr/>
          <p:nvPr/>
        </p:nvSpPr>
        <p:spPr>
          <a:xfrm>
            <a:off x="7758647" y="2460590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F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EA0EAEF5-4EDB-C941-E4E0-AF2D8072E955}"/>
              </a:ext>
            </a:extLst>
          </p:cNvPr>
          <p:cNvSpPr/>
          <p:nvPr/>
        </p:nvSpPr>
        <p:spPr>
          <a:xfrm>
            <a:off x="8621288" y="2431835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G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C043A70-E561-9F18-34E2-B5A9CCF976A7}"/>
              </a:ext>
            </a:extLst>
          </p:cNvPr>
          <p:cNvSpPr txBox="1"/>
          <p:nvPr/>
        </p:nvSpPr>
        <p:spPr>
          <a:xfrm>
            <a:off x="-5751" y="2438400"/>
            <a:ext cx="33614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dirty="0"/>
              <a:t>FLEX-WRAP (DEFAULT): NO-WRAP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6071645-9017-C9FB-34EB-3A0DFB6885E8}"/>
              </a:ext>
            </a:extLst>
          </p:cNvPr>
          <p:cNvSpPr/>
          <p:nvPr/>
        </p:nvSpPr>
        <p:spPr>
          <a:xfrm>
            <a:off x="4037867" y="1962811"/>
            <a:ext cx="3594338" cy="301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7532DC4-A202-80FE-2A09-E5B93BFCDA20}"/>
              </a:ext>
            </a:extLst>
          </p:cNvPr>
          <p:cNvSpPr txBox="1"/>
          <p:nvPr/>
        </p:nvSpPr>
        <p:spPr>
          <a:xfrm>
            <a:off x="3976778" y="1690778"/>
            <a:ext cx="3907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EJE PRINCIPAL 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F354B861-71EE-14EC-05A6-A4DBBB0C611B}"/>
              </a:ext>
            </a:extLst>
          </p:cNvPr>
          <p:cNvSpPr/>
          <p:nvPr/>
        </p:nvSpPr>
        <p:spPr>
          <a:xfrm rot="16200000">
            <a:off x="5428804" y="1347160"/>
            <a:ext cx="546339" cy="473014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B1FD50-4482-C285-538B-659A4A8403C9}"/>
              </a:ext>
            </a:extLst>
          </p:cNvPr>
          <p:cNvSpPr txBox="1"/>
          <p:nvPr/>
        </p:nvSpPr>
        <p:spPr>
          <a:xfrm>
            <a:off x="4565350" y="39758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ANCHO DEL CONTAINER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F8E72166-EC62-AD99-B5AB-EEC0DA9E465C}"/>
              </a:ext>
            </a:extLst>
          </p:cNvPr>
          <p:cNvSpPr/>
          <p:nvPr/>
        </p:nvSpPr>
        <p:spPr>
          <a:xfrm rot="5400000">
            <a:off x="8936879" y="1879121"/>
            <a:ext cx="345056" cy="64698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BBE291B-4E42-B0E7-4D18-0E8D73D919C8}"/>
              </a:ext>
            </a:extLst>
          </p:cNvPr>
          <p:cNvSpPr txBox="1"/>
          <p:nvPr/>
        </p:nvSpPr>
        <p:spPr>
          <a:xfrm>
            <a:off x="8575735" y="1401433"/>
            <a:ext cx="13054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ANCHO DEL ITEM HIJO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88A9A1-5B93-34DC-0D0D-501C16BF24A0}"/>
              </a:ext>
            </a:extLst>
          </p:cNvPr>
          <p:cNvSpPr/>
          <p:nvPr/>
        </p:nvSpPr>
        <p:spPr>
          <a:xfrm>
            <a:off x="3324045" y="4927121"/>
            <a:ext cx="4687019" cy="17827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1EBD1D4D-0CB9-96C1-29C3-92951810BA98}"/>
              </a:ext>
            </a:extLst>
          </p:cNvPr>
          <p:cNvSpPr/>
          <p:nvPr/>
        </p:nvSpPr>
        <p:spPr>
          <a:xfrm>
            <a:off x="3402308" y="5005383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A</a:t>
            </a:r>
            <a:endParaRPr lang="es-ES" sz="2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4A762283-68CE-7D01-6240-8FBB34F350DD}"/>
              </a:ext>
            </a:extLst>
          </p:cNvPr>
          <p:cNvSpPr/>
          <p:nvPr/>
        </p:nvSpPr>
        <p:spPr>
          <a:xfrm>
            <a:off x="4264949" y="5005382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B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E5F2F80D-C4AC-A732-F287-B4B0726275AB}"/>
              </a:ext>
            </a:extLst>
          </p:cNvPr>
          <p:cNvSpPr/>
          <p:nvPr/>
        </p:nvSpPr>
        <p:spPr>
          <a:xfrm>
            <a:off x="5127591" y="5019760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C</a:t>
            </a:r>
          </a:p>
        </p:txBody>
      </p:sp>
      <p:sp>
        <p:nvSpPr>
          <p:cNvPr id="28" name="Cubo 27">
            <a:extLst>
              <a:ext uri="{FF2B5EF4-FFF2-40B4-BE49-F238E27FC236}">
                <a16:creationId xmlns:a16="http://schemas.microsoft.com/office/drawing/2014/main" id="{69A23E57-062A-CB91-DF0F-5F1948FC21A4}"/>
              </a:ext>
            </a:extLst>
          </p:cNvPr>
          <p:cNvSpPr/>
          <p:nvPr/>
        </p:nvSpPr>
        <p:spPr>
          <a:xfrm>
            <a:off x="5990232" y="5019760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D</a:t>
            </a:r>
          </a:p>
        </p:txBody>
      </p:sp>
      <p:sp>
        <p:nvSpPr>
          <p:cNvPr id="29" name="Cubo 28">
            <a:extLst>
              <a:ext uri="{FF2B5EF4-FFF2-40B4-BE49-F238E27FC236}">
                <a16:creationId xmlns:a16="http://schemas.microsoft.com/office/drawing/2014/main" id="{320EAE1B-98FB-AACD-C8EA-516268907200}"/>
              </a:ext>
            </a:extLst>
          </p:cNvPr>
          <p:cNvSpPr/>
          <p:nvPr/>
        </p:nvSpPr>
        <p:spPr>
          <a:xfrm>
            <a:off x="6852873" y="5019759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E</a:t>
            </a:r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6D9E3587-DE4E-51DB-91D3-B6DE0610E7EF}"/>
              </a:ext>
            </a:extLst>
          </p:cNvPr>
          <p:cNvSpPr/>
          <p:nvPr/>
        </p:nvSpPr>
        <p:spPr>
          <a:xfrm>
            <a:off x="3373552" y="5911155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F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1F06BA93-DA90-6C50-4281-6019084429E7}"/>
              </a:ext>
            </a:extLst>
          </p:cNvPr>
          <p:cNvSpPr/>
          <p:nvPr/>
        </p:nvSpPr>
        <p:spPr>
          <a:xfrm>
            <a:off x="4236193" y="5882400"/>
            <a:ext cx="819509" cy="7763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  <a:ea typeface="Calibri"/>
                <a:cs typeface="Calibri"/>
              </a:rPr>
              <a:t>G</a:t>
            </a:r>
          </a:p>
        </p:txBody>
      </p:sp>
      <p:sp>
        <p:nvSpPr>
          <p:cNvPr id="34" name="Flecha: a la izquierda y arriba 33">
            <a:extLst>
              <a:ext uri="{FF2B5EF4-FFF2-40B4-BE49-F238E27FC236}">
                <a16:creationId xmlns:a16="http://schemas.microsoft.com/office/drawing/2014/main" id="{CE3972E3-D6BC-723F-F50B-13793E5C073A}"/>
              </a:ext>
            </a:extLst>
          </p:cNvPr>
          <p:cNvSpPr/>
          <p:nvPr/>
        </p:nvSpPr>
        <p:spPr>
          <a:xfrm>
            <a:off x="5364387" y="5687877"/>
            <a:ext cx="2645434" cy="848264"/>
          </a:xfrm>
          <a:prstGeom prst="left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11784A1-4F4C-C325-DBAE-FF1632DCA9AD}"/>
              </a:ext>
            </a:extLst>
          </p:cNvPr>
          <p:cNvSpPr txBox="1"/>
          <p:nvPr/>
        </p:nvSpPr>
        <p:spPr>
          <a:xfrm>
            <a:off x="23003" y="5615796"/>
            <a:ext cx="33614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/>
              <a:t>FLEX-WRAP: WRAP</a:t>
            </a:r>
          </a:p>
        </p:txBody>
      </p:sp>
    </p:spTree>
    <p:extLst>
      <p:ext uri="{BB962C8B-B14F-4D97-AF65-F5344CB8AC3E}">
        <p14:creationId xmlns:p14="http://schemas.microsoft.com/office/powerpoint/2010/main" val="38259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03541A-A69F-7997-6CB5-96F6BEC8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  <a:cs typeface="Calibri Light"/>
              </a:rPr>
              <a:t>CONSIDERACIONES DE BASE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7272BB5-5AEF-E54F-1F72-A0F2EA6D7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8458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86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6311D-6DAF-02A3-CB6B-94E0B729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cs typeface="Calibri Light"/>
              </a:rPr>
              <a:t>COMO UTILIZAR FLEXBOX?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82FBF-D8AA-140C-CED8-F54324DED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cs typeface="Calibri"/>
              </a:rPr>
              <a:t>INDICACION A TRAVES DE CLASES Y SELECTORES</a:t>
            </a:r>
          </a:p>
          <a:p>
            <a:r>
              <a:rPr lang="es-ES" dirty="0">
                <a:cs typeface="Calibri"/>
              </a:rPr>
              <a:t>PROPIEDAD DISPLAY : VALOR "</a:t>
            </a:r>
            <a:r>
              <a:rPr lang="es-ES" dirty="0" err="1">
                <a:cs typeface="Calibri"/>
              </a:rPr>
              <a:t>flex</a:t>
            </a:r>
            <a:r>
              <a:rPr lang="es-ES" dirty="0">
                <a:cs typeface="Calibri"/>
              </a:rPr>
              <a:t>"</a:t>
            </a:r>
            <a:endParaRPr lang="es-ES"/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PROPIEDAD A CONSIDERAR AL APLICAR FLEXBOX:</a:t>
            </a:r>
          </a:p>
          <a:p>
            <a:pPr lvl="5">
              <a:buFont typeface="Arial"/>
            </a:pPr>
            <a:r>
              <a:rPr lang="es-ES" dirty="0">
                <a:cs typeface="Calibri"/>
              </a:rPr>
              <a:t>FLEX DIRECTION ==&gt; VALOR POR DEFECTO: ROW</a:t>
            </a:r>
          </a:p>
          <a:p>
            <a:pPr lvl="5">
              <a:buFont typeface="Arial"/>
            </a:pPr>
            <a:endParaRPr lang="es-ES" dirty="0">
              <a:cs typeface="Calibri"/>
            </a:endParaRPr>
          </a:p>
          <a:p>
            <a:pPr lvl="5"/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22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DB234-39D4-CFE2-8249-5AEEF503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cs typeface="Calibri Light"/>
              </a:rPr>
              <a:t>FLEX DIRECTION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BE934BC-1143-2D35-5653-6F076D94208A}"/>
              </a:ext>
            </a:extLst>
          </p:cNvPr>
          <p:cNvGrpSpPr/>
          <p:nvPr/>
        </p:nvGrpSpPr>
        <p:grpSpPr>
          <a:xfrm>
            <a:off x="887430" y="2245191"/>
            <a:ext cx="4600753" cy="3508074"/>
            <a:chOff x="4280485" y="2762775"/>
            <a:chExt cx="3278037" cy="2587924"/>
          </a:xfrm>
        </p:grpSpPr>
        <p:sp>
          <p:nvSpPr>
            <p:cNvPr id="14" name="Flecha: hacia abajo 13">
              <a:extLst>
                <a:ext uri="{FF2B5EF4-FFF2-40B4-BE49-F238E27FC236}">
                  <a16:creationId xmlns:a16="http://schemas.microsoft.com/office/drawing/2014/main" id="{A8CE07D5-AD70-E850-1278-80AD619C97CF}"/>
                </a:ext>
              </a:extLst>
            </p:cNvPr>
            <p:cNvSpPr/>
            <p:nvPr/>
          </p:nvSpPr>
          <p:spPr>
            <a:xfrm>
              <a:off x="5662286" y="2762775"/>
              <a:ext cx="503207" cy="2587924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Flecha: a la derecha 12">
              <a:extLst>
                <a:ext uri="{FF2B5EF4-FFF2-40B4-BE49-F238E27FC236}">
                  <a16:creationId xmlns:a16="http://schemas.microsoft.com/office/drawing/2014/main" id="{78B613B1-355C-4C61-3640-A63BAC70DFA7}"/>
                </a:ext>
              </a:extLst>
            </p:cNvPr>
            <p:cNvSpPr/>
            <p:nvPr/>
          </p:nvSpPr>
          <p:spPr>
            <a:xfrm>
              <a:off x="4280485" y="3830070"/>
              <a:ext cx="3278037" cy="46007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A365725-C872-E6B7-F739-6C1A62876337}"/>
              </a:ext>
            </a:extLst>
          </p:cNvPr>
          <p:cNvSpPr txBox="1"/>
          <p:nvPr/>
        </p:nvSpPr>
        <p:spPr>
          <a:xfrm>
            <a:off x="966518" y="187229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solidFill>
                  <a:srgbClr val="FF0000"/>
                </a:solidFill>
              </a:rPr>
              <a:t>ROW</a:t>
            </a:r>
            <a:endParaRPr lang="es-ES" sz="3200" dirty="0">
              <a:solidFill>
                <a:srgbClr val="FF0000"/>
              </a:solidFill>
              <a:cs typeface="Calibri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95F4FA1-8F38-8EE8-1466-6279D19E97C2}"/>
              </a:ext>
            </a:extLst>
          </p:cNvPr>
          <p:cNvGrpSpPr/>
          <p:nvPr/>
        </p:nvGrpSpPr>
        <p:grpSpPr>
          <a:xfrm rot="5400000">
            <a:off x="6947486" y="2180491"/>
            <a:ext cx="4600753" cy="3579958"/>
            <a:chOff x="4280485" y="2762775"/>
            <a:chExt cx="3278037" cy="2587924"/>
          </a:xfrm>
        </p:grpSpPr>
        <p:sp>
          <p:nvSpPr>
            <p:cNvPr id="18" name="Flecha: a la derecha 17">
              <a:extLst>
                <a:ext uri="{FF2B5EF4-FFF2-40B4-BE49-F238E27FC236}">
                  <a16:creationId xmlns:a16="http://schemas.microsoft.com/office/drawing/2014/main" id="{1D7913A5-EA82-753E-B544-1738AFB49072}"/>
                </a:ext>
              </a:extLst>
            </p:cNvPr>
            <p:cNvSpPr/>
            <p:nvPr/>
          </p:nvSpPr>
          <p:spPr>
            <a:xfrm>
              <a:off x="4280485" y="3830070"/>
              <a:ext cx="3278037" cy="46007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97C2EBB4-4733-92A8-5292-D6F3A1C4509A}"/>
                </a:ext>
              </a:extLst>
            </p:cNvPr>
            <p:cNvSpPr/>
            <p:nvPr/>
          </p:nvSpPr>
          <p:spPr>
            <a:xfrm rot="10800000">
              <a:off x="5662286" y="2762775"/>
              <a:ext cx="503207" cy="2587924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58FCA23-5674-B638-DD51-9025E6D5A595}"/>
              </a:ext>
            </a:extLst>
          </p:cNvPr>
          <p:cNvSpPr txBox="1"/>
          <p:nvPr/>
        </p:nvSpPr>
        <p:spPr>
          <a:xfrm>
            <a:off x="6990631" y="184353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solidFill>
                  <a:srgbClr val="FF0000"/>
                </a:solidFill>
              </a:rPr>
              <a:t>COLUMN</a:t>
            </a:r>
            <a:endParaRPr lang="es-ES" sz="32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7139D8-630E-93B5-FD99-56BE269AAF31}"/>
              </a:ext>
            </a:extLst>
          </p:cNvPr>
          <p:cNvSpPr txBox="1"/>
          <p:nvPr/>
        </p:nvSpPr>
        <p:spPr>
          <a:xfrm>
            <a:off x="4056751" y="3524789"/>
            <a:ext cx="14348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MAIN AXIS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EAFB01-AFC9-5518-568F-14E773B72D71}"/>
              </a:ext>
            </a:extLst>
          </p:cNvPr>
          <p:cNvSpPr txBox="1"/>
          <p:nvPr/>
        </p:nvSpPr>
        <p:spPr>
          <a:xfrm>
            <a:off x="9448260" y="58970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MAIN AXIS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0EDD21-EF78-D4EF-7717-2E6A818A66EA}"/>
              </a:ext>
            </a:extLst>
          </p:cNvPr>
          <p:cNvSpPr txBox="1"/>
          <p:nvPr/>
        </p:nvSpPr>
        <p:spPr>
          <a:xfrm>
            <a:off x="2561506" y="57101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CROSS AXIS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A592292-D3C6-4724-B5A5-662A7997018A}"/>
              </a:ext>
            </a:extLst>
          </p:cNvPr>
          <p:cNvSpPr txBox="1"/>
          <p:nvPr/>
        </p:nvSpPr>
        <p:spPr>
          <a:xfrm>
            <a:off x="9448259" y="3481657"/>
            <a:ext cx="1866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CROSS AXIS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720533-EF9B-A80C-D07D-CB53BA4501F1}"/>
              </a:ext>
            </a:extLst>
          </p:cNvPr>
          <p:cNvSpPr txBox="1"/>
          <p:nvPr/>
        </p:nvSpPr>
        <p:spPr>
          <a:xfrm>
            <a:off x="5551098" y="2819400"/>
            <a:ext cx="2743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⦁    lo que tiene que quedar claro es que el </a:t>
            </a:r>
            <a:r>
              <a:rPr lang="es-ES" b="1" u="sng" dirty="0">
                <a:ea typeface="+mn-lt"/>
                <a:cs typeface="+mn-lt"/>
              </a:rPr>
              <a:t>elemento padre</a:t>
            </a:r>
            <a:r>
              <a:rPr lang="es-ES" dirty="0">
                <a:ea typeface="+mn-lt"/>
                <a:cs typeface="+mn-lt"/>
              </a:rPr>
              <a:t> maneja </a:t>
            </a:r>
            <a:r>
              <a:rPr lang="es-ES" dirty="0">
                <a:highlight>
                  <a:srgbClr val="FFFF00"/>
                </a:highlight>
                <a:ea typeface="+mn-lt"/>
                <a:cs typeface="+mn-lt"/>
              </a:rPr>
              <a:t>dos ejes,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b="1" dirty="0">
                <a:solidFill>
                  <a:srgbClr val="FF0000"/>
                </a:solidFill>
                <a:ea typeface="+mn-lt"/>
                <a:cs typeface="+mn-lt"/>
              </a:rPr>
              <a:t>uno principal de orientación de los elementos hijos</a:t>
            </a:r>
            <a:r>
              <a:rPr lang="es-ES" dirty="0">
                <a:ea typeface="+mn-lt"/>
                <a:cs typeface="+mn-lt"/>
              </a:rPr>
              <a:t> y otro perpendicular a este, </a:t>
            </a:r>
            <a:r>
              <a:rPr lang="es-ES" b="1" u="sng" dirty="0">
                <a:ea typeface="+mn-lt"/>
                <a:cs typeface="+mn-lt"/>
              </a:rPr>
              <a:t>por defecto el eje principal en </a:t>
            </a:r>
            <a:r>
              <a:rPr lang="es-ES" b="1" u="sng" dirty="0" err="1">
                <a:ea typeface="+mn-lt"/>
                <a:cs typeface="+mn-lt"/>
              </a:rPr>
              <a:t>flexbox</a:t>
            </a:r>
            <a:r>
              <a:rPr lang="es-ES" b="1" u="sng" dirty="0">
                <a:ea typeface="+mn-lt"/>
                <a:cs typeface="+mn-lt"/>
              </a:rPr>
              <a:t> es horizontal</a:t>
            </a:r>
            <a:r>
              <a:rPr lang="es-ES" dirty="0">
                <a:ea typeface="+mn-lt"/>
                <a:cs typeface="+mn-lt"/>
              </a:rPr>
              <a:t> por eso es que al aplicar la propiedad al padre todos sus hijos se alinean uno detrás de otro.</a:t>
            </a:r>
            <a:endParaRPr lang="es-ES" dirty="0"/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54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E35047-3E7D-7F7D-0DA4-0EB7190A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sz="4100" dirty="0">
                <a:solidFill>
                  <a:srgbClr val="FFFFFF"/>
                </a:solidFill>
                <a:cs typeface="Calibri Light"/>
              </a:rPr>
              <a:t>PRINCIPALES PROPIEDADES</a:t>
            </a:r>
            <a:endParaRPr lang="es-ES" sz="4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B3F7A-96D7-3A6A-D8A7-111F0B07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cs typeface="Calibri"/>
              </a:rPr>
              <a:t>HAY PROPIEDADES QUE SE APLICAN SOBRE EL PADRE (CONTENEDOR) Y HAY PROPIEDADES QUE SE APLICAN SOBRE LOS HIJOS (ELEMENTOS)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JUSTIFY-CONTENT --- SE APLICA SOBRE EL PADRE Y SOBRE EL EJE PRINCIPAL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ALIGN-ITEM --- SE APLICA SOBRE EL PADRE Y SOBRE EL EJE SECUNDARIO</a:t>
            </a: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689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AF7D-3E05-8387-9998-B2037DE9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>
                <a:cs typeface="Calibri Light"/>
              </a:rPr>
              <a:t>JUSTIFY-CONTENT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07F73-1710-6428-9143-5BAB9CF4C3E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PARA PODER ALINEAR LOS HIJOS SOBRE EL EJE PRINCIPAL</a:t>
            </a:r>
          </a:p>
          <a:p>
            <a:r>
              <a:rPr lang="es-ES" dirty="0">
                <a:cs typeface="Calibri"/>
              </a:rPr>
              <a:t>VALORES POSIBLES : </a:t>
            </a:r>
          </a:p>
          <a:p>
            <a:pPr lvl="7"/>
            <a:r>
              <a:rPr lang="es-ES" dirty="0">
                <a:cs typeface="Calibri"/>
              </a:rPr>
              <a:t>FLEX-START</a:t>
            </a:r>
          </a:p>
          <a:p>
            <a:pPr lvl="7"/>
            <a:r>
              <a:rPr lang="es-ES" dirty="0">
                <a:cs typeface="Calibri"/>
              </a:rPr>
              <a:t>FLEX-END</a:t>
            </a:r>
          </a:p>
          <a:p>
            <a:pPr lvl="7"/>
            <a:r>
              <a:rPr lang="es-ES" dirty="0">
                <a:cs typeface="Calibri"/>
              </a:rPr>
              <a:t>CENTER</a:t>
            </a:r>
          </a:p>
          <a:p>
            <a:pPr lvl="7"/>
            <a:r>
              <a:rPr lang="es-ES" dirty="0">
                <a:cs typeface="Calibri"/>
              </a:rPr>
              <a:t>SPACE-BETWEEN</a:t>
            </a:r>
          </a:p>
          <a:p>
            <a:pPr lvl="7"/>
            <a:r>
              <a:rPr lang="es-ES" dirty="0">
                <a:cs typeface="Calibri"/>
              </a:rPr>
              <a:t>SPACE-AROUND</a:t>
            </a:r>
          </a:p>
          <a:p>
            <a:r>
              <a:rPr lang="es-ES" dirty="0">
                <a:cs typeface="Calibri"/>
              </a:rPr>
              <a:t>VALOR POR DEFECTO : FLEX-START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C0E6B78-FE2C-AC5E-0341-14E78AB78095}"/>
              </a:ext>
            </a:extLst>
          </p:cNvPr>
          <p:cNvSpPr/>
          <p:nvPr/>
        </p:nvSpPr>
        <p:spPr>
          <a:xfrm>
            <a:off x="2375139" y="4783349"/>
            <a:ext cx="8022565" cy="139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008CAB4B-9B22-FFB7-85A5-53F33BE2F13A}"/>
              </a:ext>
            </a:extLst>
          </p:cNvPr>
          <p:cNvSpPr/>
          <p:nvPr/>
        </p:nvSpPr>
        <p:spPr>
          <a:xfrm>
            <a:off x="2439024" y="4847232"/>
            <a:ext cx="1222075" cy="122207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0061B4E-62D5-A6D9-DE45-37FCAE6F18DB}"/>
              </a:ext>
            </a:extLst>
          </p:cNvPr>
          <p:cNvSpPr/>
          <p:nvPr/>
        </p:nvSpPr>
        <p:spPr>
          <a:xfrm>
            <a:off x="3876759" y="4847232"/>
            <a:ext cx="1222075" cy="122207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A2DF398A-FEC6-F1EB-5DFD-118467D5A3C3}"/>
              </a:ext>
            </a:extLst>
          </p:cNvPr>
          <p:cNvSpPr/>
          <p:nvPr/>
        </p:nvSpPr>
        <p:spPr>
          <a:xfrm>
            <a:off x="5228232" y="4847232"/>
            <a:ext cx="1222075" cy="122207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E4E28189-2D4D-4D18-0743-8D8B95072736}"/>
              </a:ext>
            </a:extLst>
          </p:cNvPr>
          <p:cNvSpPr/>
          <p:nvPr/>
        </p:nvSpPr>
        <p:spPr>
          <a:xfrm>
            <a:off x="6594080" y="4861609"/>
            <a:ext cx="1222075" cy="122207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EC6A919-C7EF-0545-9BA6-CDA15FE34F22}"/>
              </a:ext>
            </a:extLst>
          </p:cNvPr>
          <p:cNvSpPr/>
          <p:nvPr/>
        </p:nvSpPr>
        <p:spPr>
          <a:xfrm>
            <a:off x="7948509" y="5212094"/>
            <a:ext cx="2444150" cy="4600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B64C30-3B66-A842-66DB-DAB88F3054C4}"/>
              </a:ext>
            </a:extLst>
          </p:cNvPr>
          <p:cNvSpPr txBox="1"/>
          <p:nvPr/>
        </p:nvSpPr>
        <p:spPr>
          <a:xfrm>
            <a:off x="7815532" y="366047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no necesariamente tiene que ser horizontal (RELACIONADO CON FLEX-DIRECTION)</a:t>
            </a:r>
            <a:endParaRPr lang="es-ES" dirty="0"/>
          </a:p>
          <a:p>
            <a:pPr algn="l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96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BCFAA-B82C-F808-FD58-3834CBBF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262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>
                <a:ea typeface="Calibri Light"/>
                <a:cs typeface="Calibri Light"/>
              </a:rPr>
              <a:t>VALORES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92A81E42-D366-C70A-7185-8962BBD677B0}"/>
              </a:ext>
            </a:extLst>
          </p:cNvPr>
          <p:cNvSpPr/>
          <p:nvPr/>
        </p:nvSpPr>
        <p:spPr>
          <a:xfrm>
            <a:off x="2544419" y="3042911"/>
            <a:ext cx="5132716" cy="4169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72352D1-74AA-C7FD-FB2F-2333D8D4DEEA}"/>
              </a:ext>
            </a:extLst>
          </p:cNvPr>
          <p:cNvSpPr/>
          <p:nvPr/>
        </p:nvSpPr>
        <p:spPr>
          <a:xfrm>
            <a:off x="2544418" y="6234684"/>
            <a:ext cx="5132716" cy="4169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462AB40-25D0-1200-6085-E2D0CD9A7041}"/>
              </a:ext>
            </a:extLst>
          </p:cNvPr>
          <p:cNvSpPr/>
          <p:nvPr/>
        </p:nvSpPr>
        <p:spPr>
          <a:xfrm>
            <a:off x="2544419" y="4581288"/>
            <a:ext cx="5132716" cy="4169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50F66F80-B4A6-6227-CAE4-46DF107031D6}"/>
              </a:ext>
            </a:extLst>
          </p:cNvPr>
          <p:cNvSpPr/>
          <p:nvPr/>
        </p:nvSpPr>
        <p:spPr>
          <a:xfrm>
            <a:off x="2554043" y="2115534"/>
            <a:ext cx="992037" cy="93452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DIV</a:t>
            </a:r>
            <a:endParaRPr lang="es-ES" dirty="0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EBAABF6C-E47D-1881-B22B-E711D4FB6527}"/>
              </a:ext>
            </a:extLst>
          </p:cNvPr>
          <p:cNvSpPr/>
          <p:nvPr/>
        </p:nvSpPr>
        <p:spPr>
          <a:xfrm>
            <a:off x="4538118" y="2115533"/>
            <a:ext cx="992037" cy="93452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</a:t>
            </a:r>
            <a:endParaRPr lang="es-ES" dirty="0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02768F21-77E8-BD7D-37E7-42D2F5162A26}"/>
              </a:ext>
            </a:extLst>
          </p:cNvPr>
          <p:cNvSpPr/>
          <p:nvPr/>
        </p:nvSpPr>
        <p:spPr>
          <a:xfrm>
            <a:off x="3546081" y="2115534"/>
            <a:ext cx="992037" cy="93452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IMG</a:t>
            </a:r>
            <a:endParaRPr lang="es-ES" dirty="0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1F5A8AE1-8EC9-223D-FBA5-DE7ADE7A6310}"/>
              </a:ext>
            </a:extLst>
          </p:cNvPr>
          <p:cNvSpPr/>
          <p:nvPr/>
        </p:nvSpPr>
        <p:spPr>
          <a:xfrm>
            <a:off x="3502948" y="3711420"/>
            <a:ext cx="992037" cy="93452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DIV</a:t>
            </a:r>
            <a:endParaRPr lang="es-ES" dirty="0"/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21F61F19-34A8-5191-35C4-46F098A3AA4A}"/>
              </a:ext>
            </a:extLst>
          </p:cNvPr>
          <p:cNvSpPr/>
          <p:nvPr/>
        </p:nvSpPr>
        <p:spPr>
          <a:xfrm>
            <a:off x="5487023" y="3711419"/>
            <a:ext cx="992037" cy="93452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</a:t>
            </a:r>
            <a:endParaRPr lang="es-ES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A99E40C6-21BA-ECAE-2244-A9EFF0736221}"/>
              </a:ext>
            </a:extLst>
          </p:cNvPr>
          <p:cNvSpPr/>
          <p:nvPr/>
        </p:nvSpPr>
        <p:spPr>
          <a:xfrm>
            <a:off x="4494986" y="3711420"/>
            <a:ext cx="992037" cy="93452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IMG</a:t>
            </a:r>
            <a:endParaRPr lang="es-ES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CAFDBB2B-DD00-7F4E-ED9B-781797022AD4}"/>
              </a:ext>
            </a:extLst>
          </p:cNvPr>
          <p:cNvSpPr/>
          <p:nvPr/>
        </p:nvSpPr>
        <p:spPr>
          <a:xfrm>
            <a:off x="4552496" y="5364817"/>
            <a:ext cx="992037" cy="93452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DIV</a:t>
            </a:r>
            <a:endParaRPr lang="es-ES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42CE4B0B-84A7-9318-9554-C610C1D01964}"/>
              </a:ext>
            </a:extLst>
          </p:cNvPr>
          <p:cNvSpPr/>
          <p:nvPr/>
        </p:nvSpPr>
        <p:spPr>
          <a:xfrm>
            <a:off x="6536571" y="5364816"/>
            <a:ext cx="992037" cy="93452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P</a:t>
            </a:r>
            <a:endParaRPr lang="es-ES" dirty="0"/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48EC42B-A2C9-435C-16D4-DA12DC9B228F}"/>
              </a:ext>
            </a:extLst>
          </p:cNvPr>
          <p:cNvSpPr/>
          <p:nvPr/>
        </p:nvSpPr>
        <p:spPr>
          <a:xfrm>
            <a:off x="5544534" y="5364817"/>
            <a:ext cx="992037" cy="934528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ea typeface="Calibri"/>
                <a:cs typeface="Calibri"/>
              </a:rPr>
              <a:t>IMG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355D8B4-E058-DEAF-FB4E-9830CDF47F28}"/>
              </a:ext>
            </a:extLst>
          </p:cNvPr>
          <p:cNvSpPr txBox="1"/>
          <p:nvPr/>
        </p:nvSpPr>
        <p:spPr>
          <a:xfrm>
            <a:off x="5241984" y="1273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dirty="0"/>
              <a:t>JUSTIFY-CONTENT</a:t>
            </a:r>
            <a:endParaRPr lang="es-ES" b="1" dirty="0">
              <a:ea typeface="Calibri"/>
              <a:cs typeface="Calibri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0AF79D9-22DF-8B70-530B-F93E1B50B88B}"/>
              </a:ext>
            </a:extLst>
          </p:cNvPr>
          <p:cNvSpPr txBox="1"/>
          <p:nvPr/>
        </p:nvSpPr>
        <p:spPr>
          <a:xfrm>
            <a:off x="4939162" y="30701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EJE PRINCIPAL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F579295-0D3B-40EB-477A-38CB89F388CD}"/>
              </a:ext>
            </a:extLst>
          </p:cNvPr>
          <p:cNvSpPr txBox="1"/>
          <p:nvPr/>
        </p:nvSpPr>
        <p:spPr>
          <a:xfrm>
            <a:off x="4939162" y="46084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EJE PRINCIPAL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09FE58D-D502-713E-5E68-38FBEBB5215C}"/>
              </a:ext>
            </a:extLst>
          </p:cNvPr>
          <p:cNvSpPr txBox="1"/>
          <p:nvPr/>
        </p:nvSpPr>
        <p:spPr>
          <a:xfrm>
            <a:off x="4939162" y="62906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EJE PRINCIPAL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6403391-CB40-928A-E0A8-EDA538CD3451}"/>
              </a:ext>
            </a:extLst>
          </p:cNvPr>
          <p:cNvSpPr txBox="1"/>
          <p:nvPr/>
        </p:nvSpPr>
        <p:spPr>
          <a:xfrm>
            <a:off x="8690754" y="2997320"/>
            <a:ext cx="31601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b="1" dirty="0">
                <a:ea typeface="+mn-lt"/>
                <a:cs typeface="+mn-lt"/>
              </a:rPr>
              <a:t>FLEX-START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702AD14-511B-1E14-0F88-15B0509B8EE4}"/>
              </a:ext>
            </a:extLst>
          </p:cNvPr>
          <p:cNvSpPr txBox="1"/>
          <p:nvPr/>
        </p:nvSpPr>
        <p:spPr>
          <a:xfrm>
            <a:off x="8748262" y="4650715"/>
            <a:ext cx="31601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b="1" dirty="0">
                <a:ea typeface="+mn-lt"/>
                <a:cs typeface="+mn-lt"/>
              </a:rPr>
              <a:t>CENTER</a:t>
            </a:r>
            <a:endParaRPr lang="es-ES" dirty="0">
              <a:ea typeface="+mn-lt"/>
              <a:cs typeface="+mn-lt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670A8B5-3F57-1781-6951-2EEAF98C57EE}"/>
              </a:ext>
            </a:extLst>
          </p:cNvPr>
          <p:cNvSpPr txBox="1"/>
          <p:nvPr/>
        </p:nvSpPr>
        <p:spPr>
          <a:xfrm>
            <a:off x="8690754" y="6304112"/>
            <a:ext cx="31601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b="1" dirty="0">
                <a:ea typeface="+mn-lt"/>
                <a:cs typeface="+mn-lt"/>
              </a:rPr>
              <a:t>FLEX-END</a:t>
            </a: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56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661A2-F86D-EEC4-7EBB-D6C706FB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s-ES" b="1" dirty="0">
                <a:cs typeface="Calibri Light"/>
              </a:rPr>
              <a:t>ALIGN-ITEMS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8547F-AB77-382B-7E01-8D2BD00C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03" y="993680"/>
            <a:ext cx="6478513" cy="17990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b="1" dirty="0">
                <a:cs typeface="Calibri"/>
              </a:rPr>
              <a:t>SE APLICA SOBRE EL PADRE PARA ALINEAR LOS HIJOS SOBRE EL EJE SECUNDARIO</a:t>
            </a:r>
          </a:p>
          <a:p>
            <a:r>
              <a:rPr lang="es-ES" sz="2000" b="1" dirty="0">
                <a:cs typeface="Calibri"/>
              </a:rPr>
              <a:t>POSIBLES VALORES : IDEM JUSTIFY-CONTENT</a:t>
            </a:r>
          </a:p>
          <a:p>
            <a:r>
              <a:rPr lang="es-ES" sz="2000" b="1" dirty="0">
                <a:cs typeface="Calibri"/>
              </a:rPr>
              <a:t>VALOR POR DEFECTO : STRETCH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38F83369-1F72-89B3-ED13-6F0CE427A0FE}"/>
              </a:ext>
            </a:extLst>
          </p:cNvPr>
          <p:cNvSpPr/>
          <p:nvPr/>
        </p:nvSpPr>
        <p:spPr>
          <a:xfrm>
            <a:off x="1418232" y="3380741"/>
            <a:ext cx="1207697" cy="3191773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0D579D-75F4-E081-2051-EB373D306793}"/>
              </a:ext>
            </a:extLst>
          </p:cNvPr>
          <p:cNvSpPr txBox="1"/>
          <p:nvPr/>
        </p:nvSpPr>
        <p:spPr>
          <a:xfrm>
            <a:off x="10185999" y="3514905"/>
            <a:ext cx="12479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/>
              <a:t>START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C0BC5D3-20B1-C404-68C6-FF1442AFA21B}"/>
              </a:ext>
            </a:extLst>
          </p:cNvPr>
          <p:cNvSpPr txBox="1"/>
          <p:nvPr/>
        </p:nvSpPr>
        <p:spPr>
          <a:xfrm>
            <a:off x="10185999" y="4650715"/>
            <a:ext cx="16648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/>
              <a:t>CENTER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E95D72D-EFAA-02AD-7733-F64D7134596D}"/>
              </a:ext>
            </a:extLst>
          </p:cNvPr>
          <p:cNvSpPr txBox="1"/>
          <p:nvPr/>
        </p:nvSpPr>
        <p:spPr>
          <a:xfrm>
            <a:off x="10185999" y="5815282"/>
            <a:ext cx="12479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/>
              <a:t>END</a:t>
            </a:r>
            <a:endParaRPr lang="es-ES" dirty="0"/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0F56B471-8DAE-A577-872C-A78F4F714028}"/>
              </a:ext>
            </a:extLst>
          </p:cNvPr>
          <p:cNvSpPr/>
          <p:nvPr/>
        </p:nvSpPr>
        <p:spPr>
          <a:xfrm>
            <a:off x="2755326" y="3380740"/>
            <a:ext cx="1207697" cy="3191773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bo 22">
            <a:extLst>
              <a:ext uri="{FF2B5EF4-FFF2-40B4-BE49-F238E27FC236}">
                <a16:creationId xmlns:a16="http://schemas.microsoft.com/office/drawing/2014/main" id="{E0B81E22-BB49-3A55-FF14-75F176DA1027}"/>
              </a:ext>
            </a:extLst>
          </p:cNvPr>
          <p:cNvSpPr/>
          <p:nvPr/>
        </p:nvSpPr>
        <p:spPr>
          <a:xfrm>
            <a:off x="4106797" y="3380739"/>
            <a:ext cx="1207697" cy="3191773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5E1956B-798F-CB73-D320-5BD768088638}"/>
              </a:ext>
            </a:extLst>
          </p:cNvPr>
          <p:cNvSpPr/>
          <p:nvPr/>
        </p:nvSpPr>
        <p:spPr>
          <a:xfrm>
            <a:off x="1723112" y="2940471"/>
            <a:ext cx="3594338" cy="3019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4F1BE1-3ECC-D6D8-FC66-1CD57265E85C}"/>
              </a:ext>
            </a:extLst>
          </p:cNvPr>
          <p:cNvSpPr txBox="1"/>
          <p:nvPr/>
        </p:nvSpPr>
        <p:spPr>
          <a:xfrm>
            <a:off x="2927230" y="2668438"/>
            <a:ext cx="1636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EJE PRINCIPAL</a:t>
            </a:r>
            <a:endParaRPr lang="es-ES" dirty="0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31E301C7-9A99-5755-04A4-7DF5F3617918}"/>
              </a:ext>
            </a:extLst>
          </p:cNvPr>
          <p:cNvSpPr/>
          <p:nvPr/>
        </p:nvSpPr>
        <p:spPr>
          <a:xfrm rot="5400000">
            <a:off x="-850435" y="4823904"/>
            <a:ext cx="3263659" cy="25879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1C486D7-C4AE-9C67-1197-04591A611BCE}"/>
              </a:ext>
            </a:extLst>
          </p:cNvPr>
          <p:cNvSpPr txBox="1"/>
          <p:nvPr/>
        </p:nvSpPr>
        <p:spPr>
          <a:xfrm rot="-5400000">
            <a:off x="-379563" y="4767532"/>
            <a:ext cx="183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EJE SECUNDARIO</a:t>
            </a:r>
            <a:endParaRPr lang="es-ES" dirty="0"/>
          </a:p>
        </p:txBody>
      </p:sp>
      <p:sp>
        <p:nvSpPr>
          <p:cNvPr id="11" name="Llaves 10">
            <a:extLst>
              <a:ext uri="{FF2B5EF4-FFF2-40B4-BE49-F238E27FC236}">
                <a16:creationId xmlns:a16="http://schemas.microsoft.com/office/drawing/2014/main" id="{AC54D470-19D6-0400-6BFD-753C8FE3FE08}"/>
              </a:ext>
            </a:extLst>
          </p:cNvPr>
          <p:cNvSpPr/>
          <p:nvPr/>
        </p:nvSpPr>
        <p:spPr>
          <a:xfrm>
            <a:off x="5315763" y="3387845"/>
            <a:ext cx="4255695" cy="310550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DCAD4F0-49AC-82B3-4C40-7238E927C9DA}"/>
              </a:ext>
            </a:extLst>
          </p:cNvPr>
          <p:cNvSpPr txBox="1"/>
          <p:nvPr/>
        </p:nvSpPr>
        <p:spPr>
          <a:xfrm>
            <a:off x="6217849" y="4104376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AL SER EL VALOR POR DEFECTO STRETCH EN EL EJE SECUNDARIO, LOS HIJOS TOMARAN TODO EL ALTO DEL CONTENEDOR PADRE</a:t>
            </a:r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86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F2D4DA0-3EB1-AAC6-215E-CA5486734E77}"/>
              </a:ext>
            </a:extLst>
          </p:cNvPr>
          <p:cNvSpPr/>
          <p:nvPr/>
        </p:nvSpPr>
        <p:spPr>
          <a:xfrm>
            <a:off x="5523781" y="1749723"/>
            <a:ext cx="2616678" cy="4658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5EAA190-1A5A-48CD-B69A-F24D20CF3BF5}"/>
              </a:ext>
            </a:extLst>
          </p:cNvPr>
          <p:cNvSpPr/>
          <p:nvPr/>
        </p:nvSpPr>
        <p:spPr>
          <a:xfrm>
            <a:off x="9535064" y="1749723"/>
            <a:ext cx="2659810" cy="46582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6584693-3903-2041-5BDE-AAFC847AE7B0}"/>
              </a:ext>
            </a:extLst>
          </p:cNvPr>
          <p:cNvSpPr/>
          <p:nvPr/>
        </p:nvSpPr>
        <p:spPr>
          <a:xfrm>
            <a:off x="1613140" y="1649082"/>
            <a:ext cx="2616678" cy="4730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D4FAE0-2AAC-FF78-EA34-8DE2220C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71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>
                <a:ea typeface="Calibri Light"/>
                <a:cs typeface="Calibri Light"/>
              </a:rPr>
              <a:t>VALORES</a:t>
            </a:r>
            <a:endParaRPr lang="es-ES" sz="4800" b="1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15C91258-D722-2203-1742-93B4ECAC4BA3}"/>
              </a:ext>
            </a:extLst>
          </p:cNvPr>
          <p:cNvSpPr/>
          <p:nvPr/>
        </p:nvSpPr>
        <p:spPr>
          <a:xfrm>
            <a:off x="1339193" y="1660213"/>
            <a:ext cx="273171" cy="46582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71EABA95-A8E9-6BA7-A461-DB2D26D1D04E}"/>
              </a:ext>
            </a:extLst>
          </p:cNvPr>
          <p:cNvSpPr/>
          <p:nvPr/>
        </p:nvSpPr>
        <p:spPr>
          <a:xfrm>
            <a:off x="5249833" y="1746476"/>
            <a:ext cx="273171" cy="465826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D2DA263C-57A9-806A-63AF-134BCC402042}"/>
              </a:ext>
            </a:extLst>
          </p:cNvPr>
          <p:cNvSpPr/>
          <p:nvPr/>
        </p:nvSpPr>
        <p:spPr>
          <a:xfrm>
            <a:off x="9261117" y="1717722"/>
            <a:ext cx="273171" cy="4658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460C23B-7AE8-11FB-E666-A4FB51FFFA27}"/>
              </a:ext>
            </a:extLst>
          </p:cNvPr>
          <p:cNvGrpSpPr/>
          <p:nvPr/>
        </p:nvGrpSpPr>
        <p:grpSpPr>
          <a:xfrm>
            <a:off x="1619514" y="1655459"/>
            <a:ext cx="2616680" cy="2616678"/>
            <a:chOff x="986910" y="1181006"/>
            <a:chExt cx="3112943" cy="2889847"/>
          </a:xfrm>
        </p:grpSpPr>
        <p:sp>
          <p:nvSpPr>
            <p:cNvPr id="7" name="Cubo 6">
              <a:extLst>
                <a:ext uri="{FF2B5EF4-FFF2-40B4-BE49-F238E27FC236}">
                  <a16:creationId xmlns:a16="http://schemas.microsoft.com/office/drawing/2014/main" id="{B23A1A19-78F0-D8FA-2725-0AE38C0ED0E1}"/>
                </a:ext>
              </a:extLst>
            </p:cNvPr>
            <p:cNvSpPr/>
            <p:nvPr/>
          </p:nvSpPr>
          <p:spPr>
            <a:xfrm>
              <a:off x="986911" y="1181006"/>
              <a:ext cx="3112942" cy="93452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dirty="0">
                  <a:ea typeface="Calibri"/>
                  <a:cs typeface="Calibri"/>
                </a:rPr>
                <a:t>DIV</a:t>
              </a:r>
              <a:endParaRPr lang="es-ES" dirty="0"/>
            </a:p>
          </p:txBody>
        </p:sp>
        <p:sp>
          <p:nvSpPr>
            <p:cNvPr id="9" name="Cubo 8">
              <a:extLst>
                <a:ext uri="{FF2B5EF4-FFF2-40B4-BE49-F238E27FC236}">
                  <a16:creationId xmlns:a16="http://schemas.microsoft.com/office/drawing/2014/main" id="{817D2CE9-FE5B-B734-D269-8D3FDA5A3B1A}"/>
                </a:ext>
              </a:extLst>
            </p:cNvPr>
            <p:cNvSpPr/>
            <p:nvPr/>
          </p:nvSpPr>
          <p:spPr>
            <a:xfrm>
              <a:off x="986910" y="3136325"/>
              <a:ext cx="3112942" cy="93452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dirty="0">
                  <a:ea typeface="Calibri"/>
                  <a:cs typeface="Calibri"/>
                </a:rPr>
                <a:t>P</a:t>
              </a:r>
              <a:endParaRPr lang="es-ES" dirty="0"/>
            </a:p>
          </p:txBody>
        </p:sp>
        <p:sp>
          <p:nvSpPr>
            <p:cNvPr id="11" name="Cubo 10">
              <a:extLst>
                <a:ext uri="{FF2B5EF4-FFF2-40B4-BE49-F238E27FC236}">
                  <a16:creationId xmlns:a16="http://schemas.microsoft.com/office/drawing/2014/main" id="{D50D152A-A0D0-CA0E-3DA9-4D7C2AE5D521}"/>
                </a:ext>
              </a:extLst>
            </p:cNvPr>
            <p:cNvSpPr/>
            <p:nvPr/>
          </p:nvSpPr>
          <p:spPr>
            <a:xfrm>
              <a:off x="986911" y="2158666"/>
              <a:ext cx="3112942" cy="982163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dirty="0">
                  <a:ea typeface="Calibri"/>
                  <a:cs typeface="Calibri"/>
                </a:rPr>
                <a:t>IMG</a:t>
              </a:r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0572AA-D844-B369-D259-375070F55ACC}"/>
              </a:ext>
            </a:extLst>
          </p:cNvPr>
          <p:cNvGrpSpPr/>
          <p:nvPr/>
        </p:nvGrpSpPr>
        <p:grpSpPr>
          <a:xfrm>
            <a:off x="5530156" y="3555343"/>
            <a:ext cx="2501660" cy="858494"/>
            <a:chOff x="3655148" y="-1452498"/>
            <a:chExt cx="2976109" cy="948116"/>
          </a:xfrm>
        </p:grpSpPr>
        <p:sp>
          <p:nvSpPr>
            <p:cNvPr id="14" name="Cubo 13">
              <a:extLst>
                <a:ext uri="{FF2B5EF4-FFF2-40B4-BE49-F238E27FC236}">
                  <a16:creationId xmlns:a16="http://schemas.microsoft.com/office/drawing/2014/main" id="{6E1863F2-F58B-9595-1A4E-EBB378AD95C5}"/>
                </a:ext>
              </a:extLst>
            </p:cNvPr>
            <p:cNvSpPr/>
            <p:nvPr/>
          </p:nvSpPr>
          <p:spPr>
            <a:xfrm>
              <a:off x="3655148" y="-1438910"/>
              <a:ext cx="992037" cy="93452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dirty="0">
                  <a:ea typeface="Calibri"/>
                  <a:cs typeface="Calibri"/>
                </a:rPr>
                <a:t>DIV</a:t>
              </a:r>
              <a:endParaRPr lang="es-ES" dirty="0"/>
            </a:p>
          </p:txBody>
        </p:sp>
        <p:sp>
          <p:nvSpPr>
            <p:cNvPr id="15" name="Cubo 14">
              <a:extLst>
                <a:ext uri="{FF2B5EF4-FFF2-40B4-BE49-F238E27FC236}">
                  <a16:creationId xmlns:a16="http://schemas.microsoft.com/office/drawing/2014/main" id="{69E75A49-BF95-AF80-7488-5FC9F4122BA9}"/>
                </a:ext>
              </a:extLst>
            </p:cNvPr>
            <p:cNvSpPr/>
            <p:nvPr/>
          </p:nvSpPr>
          <p:spPr>
            <a:xfrm>
              <a:off x="5639220" y="-1452498"/>
              <a:ext cx="992037" cy="93452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dirty="0">
                  <a:ea typeface="Calibri"/>
                  <a:cs typeface="Calibri"/>
                </a:rPr>
                <a:t>P</a:t>
              </a:r>
              <a:endParaRPr lang="es-ES" dirty="0"/>
            </a:p>
          </p:txBody>
        </p:sp>
        <p:sp>
          <p:nvSpPr>
            <p:cNvPr id="16" name="Cubo 15">
              <a:extLst>
                <a:ext uri="{FF2B5EF4-FFF2-40B4-BE49-F238E27FC236}">
                  <a16:creationId xmlns:a16="http://schemas.microsoft.com/office/drawing/2014/main" id="{E51C56D9-5046-9F96-9BF7-75E1595CA398}"/>
                </a:ext>
              </a:extLst>
            </p:cNvPr>
            <p:cNvSpPr/>
            <p:nvPr/>
          </p:nvSpPr>
          <p:spPr>
            <a:xfrm>
              <a:off x="4647184" y="-1445703"/>
              <a:ext cx="992037" cy="93452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dirty="0">
                  <a:ea typeface="Calibri"/>
                  <a:cs typeface="Calibri"/>
                </a:rPr>
                <a:t>IMG</a:t>
              </a:r>
              <a:endParaRPr lang="es-ES" dirty="0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8F4F94D-40C1-4D63-E409-1D04D50462FA}"/>
              </a:ext>
            </a:extLst>
          </p:cNvPr>
          <p:cNvSpPr txBox="1"/>
          <p:nvPr/>
        </p:nvSpPr>
        <p:spPr>
          <a:xfrm>
            <a:off x="51759" y="1877683"/>
            <a:ext cx="1477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ea typeface="Calibri"/>
                <a:cs typeface="Calibri"/>
              </a:rPr>
              <a:t>FLEX-START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249622E-F28B-767E-896E-51E9D961DEA5}"/>
              </a:ext>
            </a:extLst>
          </p:cNvPr>
          <p:cNvSpPr txBox="1"/>
          <p:nvPr/>
        </p:nvSpPr>
        <p:spPr>
          <a:xfrm>
            <a:off x="6349041" y="3243531"/>
            <a:ext cx="1477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ea typeface="Calibri"/>
                <a:cs typeface="Calibri"/>
              </a:rPr>
              <a:t>CENTER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9F50CEE-F101-B7C2-AD10-9D1082C6E991}"/>
              </a:ext>
            </a:extLst>
          </p:cNvPr>
          <p:cNvSpPr txBox="1"/>
          <p:nvPr/>
        </p:nvSpPr>
        <p:spPr>
          <a:xfrm>
            <a:off x="10374702" y="4839419"/>
            <a:ext cx="1477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ea typeface="Calibri"/>
                <a:cs typeface="Calibri"/>
              </a:rPr>
              <a:t>FLEX-END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28E4B06-30C3-A7A7-E88D-17F921CEBF09}"/>
              </a:ext>
            </a:extLst>
          </p:cNvPr>
          <p:cNvSpPr txBox="1"/>
          <p:nvPr/>
        </p:nvSpPr>
        <p:spPr>
          <a:xfrm>
            <a:off x="5428890" y="1259456"/>
            <a:ext cx="1477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dirty="0">
                <a:ea typeface="Calibri"/>
                <a:cs typeface="Calibri"/>
              </a:rPr>
              <a:t>ALIGN-ITEMS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62608F-92ED-06C3-2C3F-917857F16296}"/>
              </a:ext>
            </a:extLst>
          </p:cNvPr>
          <p:cNvSpPr txBox="1"/>
          <p:nvPr/>
        </p:nvSpPr>
        <p:spPr>
          <a:xfrm>
            <a:off x="323131" y="222489"/>
            <a:ext cx="316014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&lt;</a:t>
            </a:r>
            <a:r>
              <a:rPr lang="es-ES" b="1" dirty="0" err="1"/>
              <a:t>div</a:t>
            </a:r>
            <a:r>
              <a:rPr lang="es-ES" b="1" dirty="0"/>
              <a:t> </a:t>
            </a:r>
            <a:r>
              <a:rPr lang="es-ES" b="1" dirty="0" err="1"/>
              <a:t>class</a:t>
            </a:r>
            <a:r>
              <a:rPr lang="es-ES" b="1" dirty="0"/>
              <a:t>="container"&gt;</a:t>
            </a:r>
            <a:endParaRPr lang="es-ES" b="1" dirty="0">
              <a:ea typeface="Calibri"/>
              <a:cs typeface="Calibri"/>
            </a:endParaRPr>
          </a:p>
          <a:p>
            <a:r>
              <a:rPr lang="es-ES" b="1" dirty="0">
                <a:ea typeface="Calibri"/>
                <a:cs typeface="Calibri"/>
              </a:rPr>
              <a:t>      &lt;</a:t>
            </a:r>
            <a:r>
              <a:rPr lang="es-ES" b="1" dirty="0" err="1">
                <a:ea typeface="Calibri"/>
                <a:cs typeface="Calibri"/>
              </a:rPr>
              <a:t>div</a:t>
            </a:r>
            <a:r>
              <a:rPr lang="es-ES" b="1" dirty="0">
                <a:ea typeface="Calibri"/>
                <a:cs typeface="Calibri"/>
              </a:rPr>
              <a:t>&gt;&lt;/</a:t>
            </a:r>
            <a:r>
              <a:rPr lang="es-ES" b="1" dirty="0" err="1">
                <a:ea typeface="Calibri"/>
                <a:cs typeface="Calibri"/>
              </a:rPr>
              <a:t>div</a:t>
            </a:r>
            <a:r>
              <a:rPr lang="es-ES" b="1" dirty="0">
                <a:ea typeface="Calibri"/>
                <a:cs typeface="Calibri"/>
              </a:rPr>
              <a:t>&gt;</a:t>
            </a:r>
          </a:p>
          <a:p>
            <a:r>
              <a:rPr lang="es-ES" b="1" dirty="0">
                <a:ea typeface="Calibri"/>
                <a:cs typeface="Calibri"/>
              </a:rPr>
              <a:t>      &lt;</a:t>
            </a:r>
            <a:r>
              <a:rPr lang="es-ES" b="1" dirty="0" err="1">
                <a:ea typeface="Calibri"/>
                <a:cs typeface="Calibri"/>
              </a:rPr>
              <a:t>img</a:t>
            </a:r>
            <a:r>
              <a:rPr lang="es-ES" b="1" dirty="0">
                <a:ea typeface="Calibri"/>
                <a:cs typeface="Calibri"/>
              </a:rPr>
              <a:t> </a:t>
            </a:r>
            <a:r>
              <a:rPr lang="es-ES" b="1" dirty="0" err="1">
                <a:ea typeface="Calibri"/>
                <a:cs typeface="Calibri"/>
              </a:rPr>
              <a:t>src</a:t>
            </a:r>
            <a:r>
              <a:rPr lang="es-ES" b="1" dirty="0">
                <a:ea typeface="Calibri"/>
                <a:cs typeface="Calibri"/>
              </a:rPr>
              <a:t>="#" /&gt;</a:t>
            </a:r>
          </a:p>
          <a:p>
            <a:r>
              <a:rPr lang="es-ES" b="1" dirty="0">
                <a:ea typeface="Calibri"/>
                <a:cs typeface="Calibri"/>
              </a:rPr>
              <a:t>      &lt;p&gt;&lt;/p&gt;</a:t>
            </a:r>
          </a:p>
          <a:p>
            <a:r>
              <a:rPr lang="es-ES" b="1" dirty="0"/>
              <a:t>&lt;/</a:t>
            </a:r>
            <a:r>
              <a:rPr lang="es-ES" b="1" dirty="0" err="1"/>
              <a:t>div</a:t>
            </a:r>
            <a:r>
              <a:rPr lang="es-ES" b="1" dirty="0"/>
              <a:t>&gt;</a:t>
            </a:r>
            <a:endParaRPr lang="es-ES" b="1" dirty="0">
              <a:ea typeface="Calibri"/>
              <a:cs typeface="Calibri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D6E1307-6D25-C90F-111F-160BE437C1BC}"/>
              </a:ext>
            </a:extLst>
          </p:cNvPr>
          <p:cNvSpPr txBox="1"/>
          <p:nvPr/>
        </p:nvSpPr>
        <p:spPr>
          <a:xfrm>
            <a:off x="5598723" y="454917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flex</a:t>
            </a:r>
            <a:r>
              <a:rPr lang="es-ES" dirty="0"/>
              <a:t>;</a:t>
            </a:r>
          </a:p>
          <a:p>
            <a:r>
              <a:rPr lang="es-ES" dirty="0" err="1">
                <a:ea typeface="Calibri"/>
                <a:cs typeface="Calibri"/>
              </a:rPr>
              <a:t>flex-direction</a:t>
            </a:r>
            <a:r>
              <a:rPr lang="es-ES" dirty="0">
                <a:ea typeface="Calibri"/>
                <a:cs typeface="Calibri"/>
              </a:rPr>
              <a:t>: </a:t>
            </a:r>
            <a:r>
              <a:rPr lang="es-ES" dirty="0" err="1">
                <a:ea typeface="Calibri"/>
                <a:cs typeface="Calibri"/>
              </a:rPr>
              <a:t>row</a:t>
            </a:r>
            <a:r>
              <a:rPr lang="es-ES" dirty="0">
                <a:ea typeface="Calibri"/>
                <a:cs typeface="Calibri"/>
              </a:rPr>
              <a:t>;</a:t>
            </a:r>
          </a:p>
          <a:p>
            <a:r>
              <a:rPr lang="es-ES" dirty="0" err="1">
                <a:ea typeface="Calibri"/>
                <a:cs typeface="Calibri"/>
              </a:rPr>
              <a:t>align-item</a:t>
            </a:r>
            <a:r>
              <a:rPr lang="es-ES" dirty="0">
                <a:ea typeface="Calibri"/>
                <a:cs typeface="Calibri"/>
              </a:rPr>
              <a:t>: center;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BAC95E3-DBC1-1D37-4152-344D7B7DB650}"/>
              </a:ext>
            </a:extLst>
          </p:cNvPr>
          <p:cNvSpPr txBox="1"/>
          <p:nvPr/>
        </p:nvSpPr>
        <p:spPr>
          <a:xfrm>
            <a:off x="1673703" y="454917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flex</a:t>
            </a:r>
            <a:r>
              <a:rPr lang="es-ES" dirty="0"/>
              <a:t>;</a:t>
            </a:r>
          </a:p>
          <a:p>
            <a:r>
              <a:rPr lang="es-ES" dirty="0" err="1">
                <a:ea typeface="Calibri"/>
                <a:cs typeface="Calibri"/>
              </a:rPr>
              <a:t>flex-direction</a:t>
            </a:r>
            <a:r>
              <a:rPr lang="es-ES" dirty="0">
                <a:ea typeface="Calibri"/>
                <a:cs typeface="Calibri"/>
              </a:rPr>
              <a:t>: </a:t>
            </a:r>
            <a:r>
              <a:rPr lang="es-ES" dirty="0" err="1">
                <a:ea typeface="Calibri"/>
                <a:cs typeface="Calibri"/>
              </a:rPr>
              <a:t>column</a:t>
            </a:r>
            <a:r>
              <a:rPr lang="es-ES" dirty="0">
                <a:ea typeface="Calibri"/>
                <a:cs typeface="Calibri"/>
              </a:rPr>
              <a:t>;</a:t>
            </a:r>
          </a:p>
          <a:p>
            <a:r>
              <a:rPr lang="es-ES" dirty="0" err="1">
                <a:ea typeface="Calibri"/>
                <a:cs typeface="Calibri"/>
              </a:rPr>
              <a:t>align-item</a:t>
            </a:r>
            <a:r>
              <a:rPr lang="es-ES" dirty="0">
                <a:ea typeface="Calibri"/>
                <a:cs typeface="Calibri"/>
              </a:rPr>
              <a:t>: </a:t>
            </a:r>
            <a:r>
              <a:rPr lang="es-ES" dirty="0" err="1">
                <a:ea typeface="Calibri"/>
                <a:cs typeface="Calibri"/>
              </a:rPr>
              <a:t>flex-start</a:t>
            </a:r>
            <a:r>
              <a:rPr lang="es-ES" dirty="0">
                <a:ea typeface="Calibri"/>
                <a:cs typeface="Calibri"/>
              </a:rPr>
              <a:t>;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BCAD74E-11AE-8AB4-CF11-D7230E2AA42D}"/>
              </a:ext>
            </a:extLst>
          </p:cNvPr>
          <p:cNvSpPr txBox="1"/>
          <p:nvPr/>
        </p:nvSpPr>
        <p:spPr>
          <a:xfrm>
            <a:off x="9653137" y="203313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flex</a:t>
            </a:r>
            <a:r>
              <a:rPr lang="es-ES" dirty="0"/>
              <a:t>;</a:t>
            </a:r>
          </a:p>
          <a:p>
            <a:r>
              <a:rPr lang="es-ES" dirty="0" err="1">
                <a:ea typeface="Calibri"/>
                <a:cs typeface="Calibri"/>
              </a:rPr>
              <a:t>flex-direction</a:t>
            </a:r>
            <a:r>
              <a:rPr lang="es-ES" dirty="0">
                <a:ea typeface="Calibri"/>
                <a:cs typeface="Calibri"/>
              </a:rPr>
              <a:t>: </a:t>
            </a:r>
            <a:r>
              <a:rPr lang="es-ES" dirty="0" err="1">
                <a:ea typeface="Calibri"/>
                <a:cs typeface="Calibri"/>
              </a:rPr>
              <a:t>row</a:t>
            </a:r>
            <a:r>
              <a:rPr lang="es-ES" dirty="0">
                <a:ea typeface="Calibri"/>
                <a:cs typeface="Calibri"/>
              </a:rPr>
              <a:t>;</a:t>
            </a:r>
          </a:p>
          <a:p>
            <a:r>
              <a:rPr lang="es-ES" dirty="0" err="1">
                <a:ea typeface="Calibri"/>
                <a:cs typeface="Calibri"/>
              </a:rPr>
              <a:t>align-item</a:t>
            </a:r>
            <a:r>
              <a:rPr lang="es-ES" dirty="0">
                <a:ea typeface="Calibri"/>
                <a:cs typeface="Calibri"/>
              </a:rPr>
              <a:t>: </a:t>
            </a:r>
            <a:r>
              <a:rPr lang="es-ES" dirty="0" err="1">
                <a:ea typeface="Calibri"/>
                <a:cs typeface="Calibri"/>
              </a:rPr>
              <a:t>flex-end</a:t>
            </a:r>
            <a:r>
              <a:rPr lang="es-ES" dirty="0">
                <a:ea typeface="Calibri"/>
                <a:cs typeface="Calibri"/>
              </a:rPr>
              <a:t>;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899EA2B-1477-4C09-97E6-CDDE89B9BC7F}"/>
              </a:ext>
            </a:extLst>
          </p:cNvPr>
          <p:cNvGrpSpPr/>
          <p:nvPr/>
        </p:nvGrpSpPr>
        <p:grpSpPr>
          <a:xfrm>
            <a:off x="9541439" y="5539419"/>
            <a:ext cx="2501659" cy="858494"/>
            <a:chOff x="3655148" y="-1452498"/>
            <a:chExt cx="2976109" cy="948116"/>
          </a:xfrm>
        </p:grpSpPr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6184ADA7-5908-CC45-F859-FBC164BADAB8}"/>
                </a:ext>
              </a:extLst>
            </p:cNvPr>
            <p:cNvSpPr/>
            <p:nvPr/>
          </p:nvSpPr>
          <p:spPr>
            <a:xfrm>
              <a:off x="3655148" y="-1438910"/>
              <a:ext cx="992037" cy="93452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dirty="0">
                  <a:ea typeface="Calibri"/>
                  <a:cs typeface="Calibri"/>
                </a:rPr>
                <a:t>DIV</a:t>
              </a:r>
              <a:endParaRPr lang="es-ES" dirty="0"/>
            </a:p>
          </p:txBody>
        </p:sp>
        <p:sp>
          <p:nvSpPr>
            <p:cNvPr id="34" name="Cubo 33">
              <a:extLst>
                <a:ext uri="{FF2B5EF4-FFF2-40B4-BE49-F238E27FC236}">
                  <a16:creationId xmlns:a16="http://schemas.microsoft.com/office/drawing/2014/main" id="{540D4ECD-4230-2C26-FD0D-487243BAF648}"/>
                </a:ext>
              </a:extLst>
            </p:cNvPr>
            <p:cNvSpPr/>
            <p:nvPr/>
          </p:nvSpPr>
          <p:spPr>
            <a:xfrm>
              <a:off x="5639220" y="-1452498"/>
              <a:ext cx="992037" cy="93452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dirty="0">
                  <a:ea typeface="Calibri"/>
                  <a:cs typeface="Calibri"/>
                </a:rPr>
                <a:t>P</a:t>
              </a:r>
              <a:endParaRPr lang="es-ES" dirty="0"/>
            </a:p>
          </p:txBody>
        </p:sp>
        <p:sp>
          <p:nvSpPr>
            <p:cNvPr id="35" name="Cubo 34">
              <a:extLst>
                <a:ext uri="{FF2B5EF4-FFF2-40B4-BE49-F238E27FC236}">
                  <a16:creationId xmlns:a16="http://schemas.microsoft.com/office/drawing/2014/main" id="{76123CF4-2F79-C4D9-2043-AB35787958A6}"/>
                </a:ext>
              </a:extLst>
            </p:cNvPr>
            <p:cNvSpPr/>
            <p:nvPr/>
          </p:nvSpPr>
          <p:spPr>
            <a:xfrm>
              <a:off x="4647184" y="-1445703"/>
              <a:ext cx="992037" cy="93452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dirty="0">
                  <a:ea typeface="Calibri"/>
                  <a:cs typeface="Calibri"/>
                </a:rPr>
                <a:t>IMG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701177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FLEXBOX</vt:lpstr>
      <vt:lpstr>CONSIDERACIONES DE BASE</vt:lpstr>
      <vt:lpstr>COMO UTILIZAR FLEXBOX?</vt:lpstr>
      <vt:lpstr>FLEX DIRECTION</vt:lpstr>
      <vt:lpstr>PRINCIPALES PROPIEDADES</vt:lpstr>
      <vt:lpstr>JUSTIFY-CONTENT</vt:lpstr>
      <vt:lpstr>VALORES</vt:lpstr>
      <vt:lpstr>ALIGN-ITEMS</vt:lpstr>
      <vt:lpstr>VALORES</vt:lpstr>
      <vt:lpstr>LOS VALORES "SPACE"</vt:lpstr>
      <vt:lpstr>PODEMOS DARLE UNA ALINEACION A UN HIJO EN PARTICULAR CON ALIGN-SELF</vt:lpstr>
      <vt:lpstr>SE PUEDE ALTERAR EL ORDEN DE LOS ELEMENTOS HIJOS SIN TENER QUE MODIFICAR EL HTML CON LA PROPIEDAD "ORDER" (valor por defecto 0)</vt:lpstr>
      <vt:lpstr>DESBORDE DEL CONTAINER  USO DE FLEX-WRAP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/>
  <cp:lastModifiedBy/>
  <cp:revision>1015</cp:revision>
  <dcterms:created xsi:type="dcterms:W3CDTF">2012-07-30T22:48:03Z</dcterms:created>
  <dcterms:modified xsi:type="dcterms:W3CDTF">2022-04-04T22:43:17Z</dcterms:modified>
</cp:coreProperties>
</file>