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7"/>
  </p:notesMasterIdLst>
  <p:sldIdLst>
    <p:sldId id="256" r:id="rId2"/>
    <p:sldId id="281" r:id="rId3"/>
    <p:sldId id="297" r:id="rId4"/>
    <p:sldId id="299" r:id="rId5"/>
    <p:sldId id="301" r:id="rId6"/>
    <p:sldId id="302" r:id="rId7"/>
    <p:sldId id="303" r:id="rId8"/>
    <p:sldId id="306" r:id="rId9"/>
    <p:sldId id="304" r:id="rId10"/>
    <p:sldId id="305" r:id="rId11"/>
    <p:sldId id="307" r:id="rId12"/>
    <p:sldId id="308" r:id="rId13"/>
    <p:sldId id="309" r:id="rId14"/>
    <p:sldId id="310" r:id="rId15"/>
    <p:sldId id="311" r:id="rId16"/>
  </p:sldIdLst>
  <p:sldSz cx="12188825" cy="6858000"/>
  <p:notesSz cx="6858000" cy="9144000"/>
  <p:embeddedFontLst>
    <p:embeddedFont>
      <p:font typeface="Nunito" pitchFamily="2" charset="0"/>
      <p:regular r:id="rId18"/>
      <p:bold r:id="rId19"/>
      <p:italic r:id="rId20"/>
      <p:boldItalic r:id="rId21"/>
    </p:embeddedFont>
    <p:embeddedFont>
      <p:font typeface="Raleway" panose="020B0604020202020204" charset="0"/>
      <p:regular r:id="rId22"/>
      <p:bold r:id="rId23"/>
      <p:italic r:id="rId24"/>
      <p:boldItalic r:id="rId25"/>
    </p:embeddedFont>
    <p:embeddedFont>
      <p:font typeface="Raleway Thin" panose="020B0604020202020204" charset="0"/>
      <p:bold r:id="rId26"/>
      <p:boldItalic r:id="rId27"/>
    </p:embeddedFont>
    <p:embeddedFont>
      <p:font typeface="Calibri" panose="020F050202020403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530">
          <p15:clr>
            <a:srgbClr val="000000"/>
          </p15:clr>
        </p15:guide>
        <p15:guide id="2" orient="horz" pos="937">
          <p15:clr>
            <a:srgbClr val="000000"/>
          </p15:clr>
        </p15:guide>
        <p15:guide id="3" pos="595">
          <p15:clr>
            <a:srgbClr val="000000"/>
          </p15:clr>
        </p15:guide>
        <p15:guide id="4" pos="1442">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B44AEB7-423E-44DE-9A2F-C7F727C37A55}">
  <a:tblStyle styleId="{8B44AEB7-423E-44DE-9A2F-C7F727C37A5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7CBE1D5-BC1E-42D5-854A-E460BC1353FF}"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1F44693A-5618-4DA5-A12C-62726CBEAACF}" styleName="Table_2">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132" y="72"/>
      </p:cViewPr>
      <p:guideLst>
        <p:guide orient="horz" pos="3530"/>
        <p:guide orient="horz" pos="937"/>
        <p:guide pos="595"/>
        <p:guide pos="144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352400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79b8d7491c_0_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g79b8d7491c_0_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28926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79b8d7491c_0_26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9" name="Google Shape;329;g79b8d7491c_0_268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778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06230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06793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33476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83937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96788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3448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79b8d7491c_0_26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9" name="Google Shape;329;g79b8d7491c_0_268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9980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67989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16184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66383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0129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03834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9b8d7491c_0_3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g79b8d7491c_0_32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7682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Hoja en blanco">
  <p:cSld name="Hoja en blanco">
    <p:spTree>
      <p:nvGrpSpPr>
        <p:cNvPr id="1"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nterior sin encabezado">
  <p:cSld name="Interior sin encabezado">
    <p:spTree>
      <p:nvGrpSpPr>
        <p:cNvPr id="1" name="Shape 149"/>
        <p:cNvGrpSpPr/>
        <p:nvPr/>
      </p:nvGrpSpPr>
      <p:grpSpPr>
        <a:xfrm>
          <a:off x="0" y="0"/>
          <a:ext cx="0" cy="0"/>
          <a:chOff x="0" y="0"/>
          <a:chExt cx="0" cy="0"/>
        </a:xfrm>
      </p:grpSpPr>
      <p:cxnSp>
        <p:nvCxnSpPr>
          <p:cNvPr id="150" name="Google Shape;150;p11"/>
          <p:cNvCxnSpPr/>
          <p:nvPr/>
        </p:nvCxnSpPr>
        <p:spPr>
          <a:xfrm>
            <a:off x="11817818" y="6580692"/>
            <a:ext cx="0" cy="179325"/>
          </a:xfrm>
          <a:prstGeom prst="straightConnector1">
            <a:avLst/>
          </a:prstGeom>
          <a:noFill/>
          <a:ln w="12700" cap="flat" cmpd="sng">
            <a:solidFill>
              <a:srgbClr val="7F7F7F"/>
            </a:solidFill>
            <a:prstDash val="solid"/>
            <a:round/>
            <a:headEnd type="none" w="sm" len="sm"/>
            <a:tailEnd type="none" w="sm" len="sm"/>
          </a:ln>
        </p:spPr>
      </p:cxnSp>
      <p:sp>
        <p:nvSpPr>
          <p:cNvPr id="151" name="Google Shape;151;p11"/>
          <p:cNvSpPr txBox="1"/>
          <p:nvPr/>
        </p:nvSpPr>
        <p:spPr>
          <a:xfrm>
            <a:off x="11884723" y="6532213"/>
            <a:ext cx="332533" cy="252341"/>
          </a:xfrm>
          <a:prstGeom prst="rect">
            <a:avLst/>
          </a:prstGeom>
          <a:noFill/>
          <a:ln>
            <a:noFill/>
          </a:ln>
        </p:spPr>
        <p:txBody>
          <a:bodyPr spcFirstLastPara="1" wrap="square" lIns="36000" tIns="36000" rIns="36000" bIns="36000" anchor="ctr" anchorCtr="0">
            <a:noAutofit/>
          </a:bodyPr>
          <a:lstStyle/>
          <a:p>
            <a:pPr marL="0" marR="0" lvl="0" indent="0" algn="l" rtl="0">
              <a:spcBef>
                <a:spcPts val="0"/>
              </a:spcBef>
              <a:spcAft>
                <a:spcPts val="0"/>
              </a:spcAft>
              <a:buNone/>
            </a:pPr>
            <a:fld id="{00000000-1234-1234-1234-123412341234}" type="slidenum">
              <a:rPr lang="es-AR" sz="1000" b="0" i="0">
                <a:solidFill>
                  <a:srgbClr val="7F7F7F"/>
                </a:solidFill>
                <a:latin typeface="Raleway"/>
                <a:ea typeface="Raleway"/>
                <a:cs typeface="Raleway"/>
                <a:sym typeface="Raleway"/>
              </a:rPr>
              <a:t>‹Nº›</a:t>
            </a:fld>
            <a:endParaRPr sz="1000" b="0" i="0">
              <a:solidFill>
                <a:srgbClr val="7F7F7F"/>
              </a:solidFill>
              <a:latin typeface="Raleway"/>
              <a:ea typeface="Raleway"/>
              <a:cs typeface="Raleway"/>
              <a:sym typeface="Raleway"/>
            </a:endParaRPr>
          </a:p>
        </p:txBody>
      </p:sp>
      <p:sp>
        <p:nvSpPr>
          <p:cNvPr id="152" name="Google Shape;152;p11"/>
          <p:cNvSpPr txBox="1"/>
          <p:nvPr/>
        </p:nvSpPr>
        <p:spPr>
          <a:xfrm>
            <a:off x="11086578" y="6545088"/>
            <a:ext cx="654265" cy="226591"/>
          </a:xfrm>
          <a:prstGeom prst="rect">
            <a:avLst/>
          </a:prstGeom>
          <a:noFill/>
          <a:ln>
            <a:noFill/>
          </a:ln>
        </p:spPr>
        <p:txBody>
          <a:bodyPr spcFirstLastPara="1" wrap="square" lIns="36000" tIns="36000" rIns="36000" bIns="36000" anchor="t" anchorCtr="0">
            <a:spAutoFit/>
          </a:bodyPr>
          <a:lstStyle/>
          <a:p>
            <a:pPr marL="0" marR="0" lvl="0" indent="0" algn="r" rtl="0">
              <a:spcBef>
                <a:spcPts val="0"/>
              </a:spcBef>
              <a:spcAft>
                <a:spcPts val="0"/>
              </a:spcAft>
              <a:buNone/>
            </a:pPr>
            <a:r>
              <a:rPr lang="es-AR" sz="1000" b="1">
                <a:solidFill>
                  <a:srgbClr val="7F7F7F"/>
                </a:solidFill>
                <a:latin typeface="Raleway"/>
                <a:ea typeface="Raleway"/>
                <a:cs typeface="Raleway"/>
                <a:sym typeface="Raleway"/>
              </a:rPr>
              <a:t>SECPECG</a:t>
            </a:r>
            <a:endParaRPr sz="1000" b="1">
              <a:solidFill>
                <a:srgbClr val="7F7F7F"/>
              </a:solidFill>
              <a:latin typeface="Raleway"/>
              <a:ea typeface="Raleway"/>
              <a:cs typeface="Raleway"/>
              <a:sym typeface="Raleway"/>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ierre">
  <p:cSld name="Cierre">
    <p:spTree>
      <p:nvGrpSpPr>
        <p:cNvPr id="1" name="Shape 153"/>
        <p:cNvGrpSpPr/>
        <p:nvPr/>
      </p:nvGrpSpPr>
      <p:grpSpPr>
        <a:xfrm>
          <a:off x="0" y="0"/>
          <a:ext cx="0" cy="0"/>
          <a:chOff x="0" y="0"/>
          <a:chExt cx="0" cy="0"/>
        </a:xfrm>
      </p:grpSpPr>
      <p:sp>
        <p:nvSpPr>
          <p:cNvPr id="154" name="Google Shape;154;p12"/>
          <p:cNvSpPr/>
          <p:nvPr/>
        </p:nvSpPr>
        <p:spPr>
          <a:xfrm rot="2700000">
            <a:off x="8040778" y="2658720"/>
            <a:ext cx="104048" cy="857802"/>
          </a:xfrm>
          <a:prstGeom prst="round2SameRect">
            <a:avLst>
              <a:gd name="adj1" fmla="val 50000"/>
              <a:gd name="adj2" fmla="val 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5" name="Google Shape;155;p12"/>
          <p:cNvSpPr/>
          <p:nvPr/>
        </p:nvSpPr>
        <p:spPr>
          <a:xfrm>
            <a:off x="-1338797" y="-1201368"/>
            <a:ext cx="3491999" cy="3491999"/>
          </a:xfrm>
          <a:prstGeom prst="blockArc">
            <a:avLst>
              <a:gd name="adj1" fmla="val 19273545"/>
              <a:gd name="adj2" fmla="val 7048766"/>
              <a:gd name="adj3" fmla="val 23691"/>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2"/>
          <p:cNvSpPr/>
          <p:nvPr/>
        </p:nvSpPr>
        <p:spPr>
          <a:xfrm>
            <a:off x="3825536" y="1899304"/>
            <a:ext cx="811307" cy="811307"/>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7" name="Google Shape;157;p12"/>
          <p:cNvSpPr/>
          <p:nvPr/>
        </p:nvSpPr>
        <p:spPr>
          <a:xfrm>
            <a:off x="9597810" y="246289"/>
            <a:ext cx="1871999" cy="1871999"/>
          </a:xfrm>
          <a:prstGeom prst="donut">
            <a:avLst>
              <a:gd name="adj" fmla="val 20781"/>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158" name="Google Shape;158;p12"/>
          <p:cNvGrpSpPr/>
          <p:nvPr/>
        </p:nvGrpSpPr>
        <p:grpSpPr>
          <a:xfrm>
            <a:off x="7517118" y="831802"/>
            <a:ext cx="399240" cy="72000"/>
            <a:chOff x="9191813" y="2068542"/>
            <a:chExt cx="399240" cy="72000"/>
          </a:xfrm>
        </p:grpSpPr>
        <p:sp>
          <p:nvSpPr>
            <p:cNvPr id="159" name="Google Shape;159;p12"/>
            <p:cNvSpPr/>
            <p:nvPr/>
          </p:nvSpPr>
          <p:spPr>
            <a:xfrm>
              <a:off x="9191813" y="2068542"/>
              <a:ext cx="72000" cy="72000"/>
            </a:xfrm>
            <a:prstGeom prst="ellipse">
              <a:avLst/>
            </a:prstGeom>
            <a:solidFill>
              <a:srgbClr val="E13D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0" name="Google Shape;160;p12"/>
            <p:cNvSpPr/>
            <p:nvPr/>
          </p:nvSpPr>
          <p:spPr>
            <a:xfrm>
              <a:off x="9355433" y="2068542"/>
              <a:ext cx="72000" cy="72000"/>
            </a:xfrm>
            <a:prstGeom prst="ellipse">
              <a:avLst/>
            </a:prstGeom>
            <a:solidFill>
              <a:srgbClr val="E13D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1" name="Google Shape;161;p12"/>
            <p:cNvSpPr/>
            <p:nvPr/>
          </p:nvSpPr>
          <p:spPr>
            <a:xfrm>
              <a:off x="9519053" y="2068542"/>
              <a:ext cx="72000" cy="72000"/>
            </a:xfrm>
            <a:prstGeom prst="ellipse">
              <a:avLst/>
            </a:prstGeom>
            <a:solidFill>
              <a:srgbClr val="E13D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62" name="Google Shape;162;p12"/>
          <p:cNvSpPr/>
          <p:nvPr/>
        </p:nvSpPr>
        <p:spPr>
          <a:xfrm>
            <a:off x="8513582" y="796289"/>
            <a:ext cx="1400175" cy="130175"/>
          </a:xfrm>
          <a:prstGeom prst="roundRect">
            <a:avLst>
              <a:gd name="adj" fmla="val 50000"/>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3" name="Google Shape;163;p12"/>
          <p:cNvSpPr/>
          <p:nvPr/>
        </p:nvSpPr>
        <p:spPr>
          <a:xfrm rot="-2700000">
            <a:off x="11076494" y="946836"/>
            <a:ext cx="1367993" cy="57510"/>
          </a:xfrm>
          <a:prstGeom prst="roundRect">
            <a:avLst>
              <a:gd name="adj" fmla="val 50000"/>
            </a:avLst>
          </a:prstGeom>
          <a:solidFill>
            <a:srgbClr val="E13D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64" name="Google Shape;164;p12"/>
          <p:cNvGrpSpPr/>
          <p:nvPr/>
        </p:nvGrpSpPr>
        <p:grpSpPr>
          <a:xfrm rot="5400000">
            <a:off x="10764459" y="4325819"/>
            <a:ext cx="399240" cy="72000"/>
            <a:chOff x="9191813" y="2068542"/>
            <a:chExt cx="399240" cy="72000"/>
          </a:xfrm>
        </p:grpSpPr>
        <p:sp>
          <p:nvSpPr>
            <p:cNvPr id="165" name="Google Shape;165;p12"/>
            <p:cNvSpPr/>
            <p:nvPr/>
          </p:nvSpPr>
          <p:spPr>
            <a:xfrm>
              <a:off x="9191813" y="2068542"/>
              <a:ext cx="72000" cy="720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6" name="Google Shape;166;p12"/>
            <p:cNvSpPr/>
            <p:nvPr/>
          </p:nvSpPr>
          <p:spPr>
            <a:xfrm>
              <a:off x="9355433" y="2068542"/>
              <a:ext cx="72000" cy="720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7" name="Google Shape;167;p12"/>
            <p:cNvSpPr/>
            <p:nvPr/>
          </p:nvSpPr>
          <p:spPr>
            <a:xfrm>
              <a:off x="9519053" y="2068542"/>
              <a:ext cx="72000" cy="720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68" name="Google Shape;168;p12"/>
          <p:cNvSpPr/>
          <p:nvPr/>
        </p:nvSpPr>
        <p:spPr>
          <a:xfrm>
            <a:off x="10812333" y="3482975"/>
            <a:ext cx="303493" cy="303493"/>
          </a:xfrm>
          <a:prstGeom prst="donut">
            <a:avLst>
              <a:gd name="adj" fmla="val 20309"/>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2"/>
          <p:cNvSpPr/>
          <p:nvPr/>
        </p:nvSpPr>
        <p:spPr>
          <a:xfrm rot="2700000">
            <a:off x="1588010" y="8627"/>
            <a:ext cx="144000" cy="2088000"/>
          </a:xfrm>
          <a:prstGeom prst="roundRect">
            <a:avLst>
              <a:gd name="adj" fmla="val 50000"/>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0" name="Google Shape;170;p12"/>
          <p:cNvSpPr/>
          <p:nvPr/>
        </p:nvSpPr>
        <p:spPr>
          <a:xfrm rot="2700000">
            <a:off x="2268097" y="-23843"/>
            <a:ext cx="76332" cy="1458638"/>
          </a:xfrm>
          <a:prstGeom prst="roundRect">
            <a:avLst>
              <a:gd name="adj" fmla="val 50000"/>
            </a:avLst>
          </a:prstGeom>
          <a:solidFill>
            <a:srgbClr val="32AAA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71" name="Google Shape;171;p12"/>
          <p:cNvPicPr preferRelativeResize="0"/>
          <p:nvPr/>
        </p:nvPicPr>
        <p:blipFill rotWithShape="1">
          <a:blip r:embed="rId2">
            <a:alphaModFix/>
          </a:blip>
          <a:srcRect/>
          <a:stretch/>
        </p:blipFill>
        <p:spPr>
          <a:xfrm>
            <a:off x="1448263" y="4325819"/>
            <a:ext cx="1400674" cy="1241507"/>
          </a:xfrm>
          <a:prstGeom prst="rect">
            <a:avLst/>
          </a:prstGeom>
          <a:noFill/>
          <a:ln>
            <a:noFill/>
          </a:ln>
        </p:spPr>
      </p:pic>
      <p:grpSp>
        <p:nvGrpSpPr>
          <p:cNvPr id="172" name="Google Shape;172;p12"/>
          <p:cNvGrpSpPr/>
          <p:nvPr/>
        </p:nvGrpSpPr>
        <p:grpSpPr>
          <a:xfrm>
            <a:off x="4231190" y="2304958"/>
            <a:ext cx="4258174" cy="2632407"/>
            <a:chOff x="3688556" y="1741615"/>
            <a:chExt cx="5521833" cy="3413602"/>
          </a:xfrm>
        </p:grpSpPr>
        <p:grpSp>
          <p:nvGrpSpPr>
            <p:cNvPr id="173" name="Google Shape;173;p12"/>
            <p:cNvGrpSpPr/>
            <p:nvPr/>
          </p:nvGrpSpPr>
          <p:grpSpPr>
            <a:xfrm>
              <a:off x="3688556" y="1741615"/>
              <a:ext cx="4814889" cy="2722834"/>
              <a:chOff x="3506786" y="1807308"/>
              <a:chExt cx="4814889" cy="2722834"/>
            </a:xfrm>
          </p:grpSpPr>
          <p:sp>
            <p:nvSpPr>
              <p:cNvPr id="174" name="Google Shape;174;p12"/>
              <p:cNvSpPr/>
              <p:nvPr/>
            </p:nvSpPr>
            <p:spPr>
              <a:xfrm>
                <a:off x="3506786" y="1807308"/>
                <a:ext cx="4814720" cy="2722834"/>
              </a:xfrm>
              <a:prstGeom prst="roundRect">
                <a:avLst>
                  <a:gd name="adj" fmla="val 7321"/>
                </a:avLst>
              </a:prstGeom>
              <a:solidFill>
                <a:srgbClr val="32AAA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5" name="Google Shape;175;p12"/>
              <p:cNvSpPr/>
              <p:nvPr/>
            </p:nvSpPr>
            <p:spPr>
              <a:xfrm>
                <a:off x="7756686" y="3962221"/>
                <a:ext cx="564989" cy="567921"/>
              </a:xfrm>
              <a:custGeom>
                <a:avLst/>
                <a:gdLst/>
                <a:ahLst/>
                <a:cxnLst/>
                <a:rect l="l" t="t" r="r" b="b"/>
                <a:pathLst>
                  <a:path w="1151095" h="1157417" extrusionOk="0">
                    <a:moveTo>
                      <a:pt x="0" y="206128"/>
                    </a:moveTo>
                    <a:cubicBezTo>
                      <a:pt x="0" y="92287"/>
                      <a:pt x="92287" y="0"/>
                      <a:pt x="206128" y="0"/>
                    </a:cubicBezTo>
                    <a:lnTo>
                      <a:pt x="1151095" y="0"/>
                    </a:lnTo>
                    <a:lnTo>
                      <a:pt x="0" y="1157417"/>
                    </a:lnTo>
                    <a:lnTo>
                      <a:pt x="0" y="206128"/>
                    </a:lnTo>
                    <a:close/>
                  </a:path>
                </a:pathLst>
              </a:custGeom>
              <a:solidFill>
                <a:srgbClr val="FAB8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sp>
          <p:nvSpPr>
            <p:cNvPr id="176" name="Google Shape;176;p12"/>
            <p:cNvSpPr/>
            <p:nvPr/>
          </p:nvSpPr>
          <p:spPr>
            <a:xfrm rot="-2700000">
              <a:off x="8088718" y="4033545"/>
              <a:ext cx="929223" cy="929223"/>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sp>
        <p:nvSpPr>
          <p:cNvPr id="177" name="Google Shape;177;p12"/>
          <p:cNvSpPr txBox="1"/>
          <p:nvPr/>
        </p:nvSpPr>
        <p:spPr>
          <a:xfrm>
            <a:off x="4854957" y="2747556"/>
            <a:ext cx="2478911"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AR" sz="3600">
                <a:solidFill>
                  <a:schemeClr val="lt1"/>
                </a:solidFill>
                <a:latin typeface="Raleway Thin"/>
                <a:ea typeface="Raleway Thin"/>
                <a:cs typeface="Raleway Thin"/>
                <a:sym typeface="Raleway Thin"/>
              </a:rPr>
              <a:t>¡MUCHAS GRACIAS!</a:t>
            </a:r>
            <a:endParaRPr sz="3600">
              <a:solidFill>
                <a:schemeClr val="lt1"/>
              </a:solidFill>
              <a:latin typeface="Raleway Thin"/>
              <a:ea typeface="Raleway Thin"/>
              <a:cs typeface="Raleway Thin"/>
              <a:sym typeface="Raleway Thin"/>
            </a:endParaRPr>
          </a:p>
        </p:txBody>
      </p:sp>
      <p:sp>
        <p:nvSpPr>
          <p:cNvPr id="178" name="Google Shape;178;p12"/>
          <p:cNvSpPr/>
          <p:nvPr/>
        </p:nvSpPr>
        <p:spPr>
          <a:xfrm rot="-5400000">
            <a:off x="11705855" y="5096724"/>
            <a:ext cx="104048" cy="857802"/>
          </a:xfrm>
          <a:prstGeom prst="round2SameRect">
            <a:avLst>
              <a:gd name="adj1" fmla="val 50000"/>
              <a:gd name="adj2" fmla="val 0"/>
            </a:avLst>
          </a:prstGeom>
          <a:solidFill>
            <a:srgbClr val="AA3B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9" name="Google Shape;179;p12"/>
          <p:cNvSpPr/>
          <p:nvPr/>
        </p:nvSpPr>
        <p:spPr>
          <a:xfrm rot="-5400000">
            <a:off x="11907209" y="5433638"/>
            <a:ext cx="53511" cy="505630"/>
          </a:xfrm>
          <a:prstGeom prst="round2SameRect">
            <a:avLst>
              <a:gd name="adj1" fmla="val 50000"/>
              <a:gd name="adj2" fmla="val 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p12"/>
          <p:cNvSpPr/>
          <p:nvPr/>
        </p:nvSpPr>
        <p:spPr>
          <a:xfrm>
            <a:off x="9449556" y="996494"/>
            <a:ext cx="296507" cy="106455"/>
          </a:xfrm>
          <a:prstGeom prst="roundRect">
            <a:avLst>
              <a:gd name="adj" fmla="val 50000"/>
            </a:avLst>
          </a:prstGeom>
          <a:solidFill>
            <a:srgbClr val="FAB80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erior 1">
  <p:cSld name="Interior 1">
    <p:spTree>
      <p:nvGrpSpPr>
        <p:cNvPr id="1" name="Shape 11"/>
        <p:cNvGrpSpPr/>
        <p:nvPr/>
      </p:nvGrpSpPr>
      <p:grpSpPr>
        <a:xfrm>
          <a:off x="0" y="0"/>
          <a:ext cx="0" cy="0"/>
          <a:chOff x="0" y="0"/>
          <a:chExt cx="0" cy="0"/>
        </a:xfrm>
      </p:grpSpPr>
      <p:grpSp>
        <p:nvGrpSpPr>
          <p:cNvPr id="12" name="Google Shape;12;p3"/>
          <p:cNvGrpSpPr/>
          <p:nvPr/>
        </p:nvGrpSpPr>
        <p:grpSpPr>
          <a:xfrm>
            <a:off x="10028046" y="-720229"/>
            <a:ext cx="2888483" cy="1623309"/>
            <a:chOff x="9757765" y="-813907"/>
            <a:chExt cx="3248142" cy="1825435"/>
          </a:xfrm>
        </p:grpSpPr>
        <p:sp>
          <p:nvSpPr>
            <p:cNvPr id="13" name="Google Shape;13;p3"/>
            <p:cNvSpPr/>
            <p:nvPr/>
          </p:nvSpPr>
          <p:spPr>
            <a:xfrm rot="-5400000">
              <a:off x="11371743" y="-813907"/>
              <a:ext cx="1634164" cy="1634164"/>
            </a:xfrm>
            <a:prstGeom prst="blockArc">
              <a:avLst>
                <a:gd name="adj1" fmla="val 10800000"/>
                <a:gd name="adj2" fmla="val 16218736"/>
                <a:gd name="adj3" fmla="val 23210"/>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3"/>
            <p:cNvSpPr/>
            <p:nvPr/>
          </p:nvSpPr>
          <p:spPr>
            <a:xfrm rot="5400000">
              <a:off x="10822761" y="-489049"/>
              <a:ext cx="88896" cy="1357268"/>
            </a:xfrm>
            <a:prstGeom prst="roundRect">
              <a:avLst>
                <a:gd name="adj" fmla="val 50000"/>
              </a:avLst>
            </a:prstGeom>
            <a:solidFill>
              <a:srgbClr val="E13D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 name="Google Shape;15;p3"/>
            <p:cNvSpPr/>
            <p:nvPr/>
          </p:nvSpPr>
          <p:spPr>
            <a:xfrm rot="5400000">
              <a:off x="10896821" y="-55473"/>
              <a:ext cx="41446" cy="755999"/>
            </a:xfrm>
            <a:prstGeom prst="roundRect">
              <a:avLst>
                <a:gd name="adj" fmla="val 50000"/>
              </a:avLst>
            </a:prstGeom>
            <a:solidFill>
              <a:srgbClr val="FAB80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6" name="Google Shape;16;p3"/>
            <p:cNvGrpSpPr/>
            <p:nvPr/>
          </p:nvGrpSpPr>
          <p:grpSpPr>
            <a:xfrm>
              <a:off x="10886336" y="548242"/>
              <a:ext cx="287998" cy="50389"/>
              <a:chOff x="5533346" y="803663"/>
              <a:chExt cx="411511" cy="72000"/>
            </a:xfrm>
          </p:grpSpPr>
          <p:sp>
            <p:nvSpPr>
              <p:cNvPr id="17" name="Google Shape;17;p3"/>
              <p:cNvSpPr/>
              <p:nvPr/>
            </p:nvSpPr>
            <p:spPr>
              <a:xfrm>
                <a:off x="5533346" y="803663"/>
                <a:ext cx="72000" cy="72000"/>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18;p3"/>
              <p:cNvSpPr/>
              <p:nvPr/>
            </p:nvSpPr>
            <p:spPr>
              <a:xfrm>
                <a:off x="5703101" y="803663"/>
                <a:ext cx="72000" cy="72000"/>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 name="Google Shape;19;p3"/>
              <p:cNvSpPr/>
              <p:nvPr/>
            </p:nvSpPr>
            <p:spPr>
              <a:xfrm>
                <a:off x="5872857" y="803663"/>
                <a:ext cx="72000" cy="72000"/>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0" name="Google Shape;20;p3"/>
            <p:cNvSpPr/>
            <p:nvPr/>
          </p:nvSpPr>
          <p:spPr>
            <a:xfrm>
              <a:off x="9757765" y="77368"/>
              <a:ext cx="224435" cy="224435"/>
            </a:xfrm>
            <a:prstGeom prst="donut">
              <a:avLst>
                <a:gd name="adj" fmla="val 2064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1" name="Google Shape;21;p3"/>
            <p:cNvSpPr/>
            <p:nvPr/>
          </p:nvSpPr>
          <p:spPr>
            <a:xfrm rot="-8100000">
              <a:off x="11961968" y="457724"/>
              <a:ext cx="88896" cy="612000"/>
            </a:xfrm>
            <a:prstGeom prst="round2SameRect">
              <a:avLst>
                <a:gd name="adj1" fmla="val 50000"/>
                <a:gd name="adj2" fmla="val 0"/>
              </a:avLst>
            </a:prstGeom>
            <a:solidFill>
              <a:srgbClr val="32AAA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 name="Google Shape;22;p3"/>
            <p:cNvSpPr/>
            <p:nvPr/>
          </p:nvSpPr>
          <p:spPr>
            <a:xfrm rot="-8100000">
              <a:off x="12085513" y="719499"/>
              <a:ext cx="45719" cy="287997"/>
            </a:xfrm>
            <a:prstGeom prst="round2SameRect">
              <a:avLst>
                <a:gd name="adj1" fmla="val 50000"/>
                <a:gd name="adj2" fmla="val 0"/>
              </a:avLst>
            </a:prstGeom>
            <a:solidFill>
              <a:srgbClr val="AA3B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cxnSp>
        <p:nvCxnSpPr>
          <p:cNvPr id="23" name="Google Shape;23;p3"/>
          <p:cNvCxnSpPr/>
          <p:nvPr/>
        </p:nvCxnSpPr>
        <p:spPr>
          <a:xfrm>
            <a:off x="11817818" y="6580692"/>
            <a:ext cx="0" cy="179325"/>
          </a:xfrm>
          <a:prstGeom prst="straightConnector1">
            <a:avLst/>
          </a:prstGeom>
          <a:noFill/>
          <a:ln w="12700" cap="flat" cmpd="sng">
            <a:solidFill>
              <a:srgbClr val="7F7F7F"/>
            </a:solidFill>
            <a:prstDash val="solid"/>
            <a:round/>
            <a:headEnd type="none" w="sm" len="sm"/>
            <a:tailEnd type="none" w="sm" len="sm"/>
          </a:ln>
        </p:spPr>
      </p:cxnSp>
      <p:sp>
        <p:nvSpPr>
          <p:cNvPr id="24" name="Google Shape;24;p3"/>
          <p:cNvSpPr txBox="1"/>
          <p:nvPr/>
        </p:nvSpPr>
        <p:spPr>
          <a:xfrm>
            <a:off x="11884723" y="6532213"/>
            <a:ext cx="332533" cy="252341"/>
          </a:xfrm>
          <a:prstGeom prst="rect">
            <a:avLst/>
          </a:prstGeom>
          <a:noFill/>
          <a:ln>
            <a:noFill/>
          </a:ln>
        </p:spPr>
        <p:txBody>
          <a:bodyPr spcFirstLastPara="1" wrap="square" lIns="36000" tIns="36000" rIns="36000" bIns="36000" anchor="ctr" anchorCtr="0">
            <a:noAutofit/>
          </a:bodyPr>
          <a:lstStyle/>
          <a:p>
            <a:pPr marL="0" marR="0" lvl="0" indent="0" algn="l" rtl="0">
              <a:spcBef>
                <a:spcPts val="0"/>
              </a:spcBef>
              <a:spcAft>
                <a:spcPts val="0"/>
              </a:spcAft>
              <a:buNone/>
            </a:pPr>
            <a:fld id="{00000000-1234-1234-1234-123412341234}" type="slidenum">
              <a:rPr lang="es-AR" sz="1000" b="0" i="0">
                <a:solidFill>
                  <a:srgbClr val="7F7F7F"/>
                </a:solidFill>
                <a:latin typeface="Raleway"/>
                <a:ea typeface="Raleway"/>
                <a:cs typeface="Raleway"/>
                <a:sym typeface="Raleway"/>
              </a:rPr>
              <a:t>‹Nº›</a:t>
            </a:fld>
            <a:endParaRPr sz="1000" b="0" i="0">
              <a:solidFill>
                <a:srgbClr val="7F7F7F"/>
              </a:solidFill>
              <a:latin typeface="Raleway"/>
              <a:ea typeface="Raleway"/>
              <a:cs typeface="Raleway"/>
              <a:sym typeface="Raleway"/>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nterior sin pie">
  <p:cSld name="Interior sin pie">
    <p:spTree>
      <p:nvGrpSpPr>
        <p:cNvPr id="1" name="Shape 25"/>
        <p:cNvGrpSpPr/>
        <p:nvPr/>
      </p:nvGrpSpPr>
      <p:grpSpPr>
        <a:xfrm>
          <a:off x="0" y="0"/>
          <a:ext cx="0" cy="0"/>
          <a:chOff x="0" y="0"/>
          <a:chExt cx="0" cy="0"/>
        </a:xfrm>
      </p:grpSpPr>
      <p:grpSp>
        <p:nvGrpSpPr>
          <p:cNvPr id="26" name="Google Shape;26;p4"/>
          <p:cNvGrpSpPr/>
          <p:nvPr/>
        </p:nvGrpSpPr>
        <p:grpSpPr>
          <a:xfrm>
            <a:off x="10028046" y="-720229"/>
            <a:ext cx="2888483" cy="1623309"/>
            <a:chOff x="9757765" y="-813907"/>
            <a:chExt cx="3248142" cy="1825435"/>
          </a:xfrm>
        </p:grpSpPr>
        <p:sp>
          <p:nvSpPr>
            <p:cNvPr id="27" name="Google Shape;27;p4"/>
            <p:cNvSpPr/>
            <p:nvPr/>
          </p:nvSpPr>
          <p:spPr>
            <a:xfrm rot="-5400000">
              <a:off x="11371743" y="-813907"/>
              <a:ext cx="1634164" cy="1634164"/>
            </a:xfrm>
            <a:prstGeom prst="blockArc">
              <a:avLst>
                <a:gd name="adj1" fmla="val 10800000"/>
                <a:gd name="adj2" fmla="val 16218736"/>
                <a:gd name="adj3" fmla="val 23210"/>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8" name="Google Shape;28;p4"/>
            <p:cNvSpPr/>
            <p:nvPr/>
          </p:nvSpPr>
          <p:spPr>
            <a:xfrm rot="5400000">
              <a:off x="10822761" y="-489049"/>
              <a:ext cx="88896" cy="1357268"/>
            </a:xfrm>
            <a:prstGeom prst="roundRect">
              <a:avLst>
                <a:gd name="adj" fmla="val 50000"/>
              </a:avLst>
            </a:prstGeom>
            <a:solidFill>
              <a:srgbClr val="E13D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 name="Google Shape;29;p4"/>
            <p:cNvSpPr/>
            <p:nvPr/>
          </p:nvSpPr>
          <p:spPr>
            <a:xfrm rot="5400000">
              <a:off x="10896821" y="-55473"/>
              <a:ext cx="41446" cy="755999"/>
            </a:xfrm>
            <a:prstGeom prst="roundRect">
              <a:avLst>
                <a:gd name="adj" fmla="val 50000"/>
              </a:avLst>
            </a:prstGeom>
            <a:solidFill>
              <a:srgbClr val="FAB80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0" name="Google Shape;30;p4"/>
            <p:cNvGrpSpPr/>
            <p:nvPr/>
          </p:nvGrpSpPr>
          <p:grpSpPr>
            <a:xfrm>
              <a:off x="10886336" y="548242"/>
              <a:ext cx="287998" cy="50389"/>
              <a:chOff x="5533346" y="803663"/>
              <a:chExt cx="411511" cy="72000"/>
            </a:xfrm>
          </p:grpSpPr>
          <p:sp>
            <p:nvSpPr>
              <p:cNvPr id="31" name="Google Shape;31;p4"/>
              <p:cNvSpPr/>
              <p:nvPr/>
            </p:nvSpPr>
            <p:spPr>
              <a:xfrm>
                <a:off x="5533346" y="803663"/>
                <a:ext cx="72000" cy="72000"/>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 name="Google Shape;32;p4"/>
              <p:cNvSpPr/>
              <p:nvPr/>
            </p:nvSpPr>
            <p:spPr>
              <a:xfrm>
                <a:off x="5703101" y="803663"/>
                <a:ext cx="72000" cy="72000"/>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 name="Google Shape;33;p4"/>
              <p:cNvSpPr/>
              <p:nvPr/>
            </p:nvSpPr>
            <p:spPr>
              <a:xfrm>
                <a:off x="5872857" y="803663"/>
                <a:ext cx="72000" cy="72000"/>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4" name="Google Shape;34;p4"/>
            <p:cNvSpPr/>
            <p:nvPr/>
          </p:nvSpPr>
          <p:spPr>
            <a:xfrm>
              <a:off x="9757765" y="77368"/>
              <a:ext cx="224435" cy="224435"/>
            </a:xfrm>
            <a:prstGeom prst="donut">
              <a:avLst>
                <a:gd name="adj" fmla="val 2064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5" name="Google Shape;35;p4"/>
            <p:cNvSpPr/>
            <p:nvPr/>
          </p:nvSpPr>
          <p:spPr>
            <a:xfrm rot="-8100000">
              <a:off x="11961968" y="457724"/>
              <a:ext cx="88896" cy="612000"/>
            </a:xfrm>
            <a:prstGeom prst="round2SameRect">
              <a:avLst>
                <a:gd name="adj1" fmla="val 50000"/>
                <a:gd name="adj2" fmla="val 0"/>
              </a:avLst>
            </a:prstGeom>
            <a:solidFill>
              <a:srgbClr val="32AAA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 name="Google Shape;36;p4"/>
            <p:cNvSpPr/>
            <p:nvPr/>
          </p:nvSpPr>
          <p:spPr>
            <a:xfrm rot="-8100000">
              <a:off x="12085513" y="719499"/>
              <a:ext cx="45719" cy="287997"/>
            </a:xfrm>
            <a:prstGeom prst="round2SameRect">
              <a:avLst>
                <a:gd name="adj1" fmla="val 50000"/>
                <a:gd name="adj2" fmla="val 0"/>
              </a:avLst>
            </a:prstGeom>
            <a:solidFill>
              <a:srgbClr val="AA3B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nterior 1">
  <p:cSld name="1_Interior 1">
    <p:spTree>
      <p:nvGrpSpPr>
        <p:cNvPr id="1" name="Shape 37"/>
        <p:cNvGrpSpPr/>
        <p:nvPr/>
      </p:nvGrpSpPr>
      <p:grpSpPr>
        <a:xfrm>
          <a:off x="0" y="0"/>
          <a:ext cx="0" cy="0"/>
          <a:chOff x="0" y="0"/>
          <a:chExt cx="0" cy="0"/>
        </a:xfrm>
      </p:grpSpPr>
      <p:grpSp>
        <p:nvGrpSpPr>
          <p:cNvPr id="38" name="Google Shape;38;p5"/>
          <p:cNvGrpSpPr/>
          <p:nvPr/>
        </p:nvGrpSpPr>
        <p:grpSpPr>
          <a:xfrm>
            <a:off x="10028046" y="-720229"/>
            <a:ext cx="2888483" cy="1623309"/>
            <a:chOff x="9757765" y="-813907"/>
            <a:chExt cx="3248142" cy="1825435"/>
          </a:xfrm>
        </p:grpSpPr>
        <p:sp>
          <p:nvSpPr>
            <p:cNvPr id="39" name="Google Shape;39;p5"/>
            <p:cNvSpPr/>
            <p:nvPr/>
          </p:nvSpPr>
          <p:spPr>
            <a:xfrm rot="-5400000">
              <a:off x="11371743" y="-813907"/>
              <a:ext cx="1634164" cy="1634164"/>
            </a:xfrm>
            <a:prstGeom prst="blockArc">
              <a:avLst>
                <a:gd name="adj1" fmla="val 10800000"/>
                <a:gd name="adj2" fmla="val 16218736"/>
                <a:gd name="adj3" fmla="val 23210"/>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000000"/>
                </a:solidFill>
                <a:latin typeface="Calibri"/>
                <a:ea typeface="Calibri"/>
                <a:cs typeface="Calibri"/>
                <a:sym typeface="Calibri"/>
              </a:endParaRPr>
            </a:p>
          </p:txBody>
        </p:sp>
        <p:sp>
          <p:nvSpPr>
            <p:cNvPr id="40" name="Google Shape;40;p5"/>
            <p:cNvSpPr/>
            <p:nvPr/>
          </p:nvSpPr>
          <p:spPr>
            <a:xfrm rot="5400000">
              <a:off x="10822761" y="-489049"/>
              <a:ext cx="88896" cy="1357268"/>
            </a:xfrm>
            <a:prstGeom prst="roundRect">
              <a:avLst>
                <a:gd name="adj" fmla="val 50000"/>
              </a:avLst>
            </a:prstGeom>
            <a:solidFill>
              <a:srgbClr val="E13D5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FFFFFF"/>
                </a:solidFill>
                <a:latin typeface="Calibri"/>
                <a:ea typeface="Calibri"/>
                <a:cs typeface="Calibri"/>
                <a:sym typeface="Calibri"/>
              </a:endParaRPr>
            </a:p>
          </p:txBody>
        </p:sp>
        <p:sp>
          <p:nvSpPr>
            <p:cNvPr id="41" name="Google Shape;41;p5"/>
            <p:cNvSpPr/>
            <p:nvPr/>
          </p:nvSpPr>
          <p:spPr>
            <a:xfrm rot="5400000">
              <a:off x="10896821" y="-55473"/>
              <a:ext cx="41446" cy="755999"/>
            </a:xfrm>
            <a:prstGeom prst="roundRect">
              <a:avLst>
                <a:gd name="adj" fmla="val 50000"/>
              </a:avLst>
            </a:prstGeom>
            <a:solidFill>
              <a:srgbClr val="FAB80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FFFFFF"/>
                </a:solidFill>
                <a:latin typeface="Calibri"/>
                <a:ea typeface="Calibri"/>
                <a:cs typeface="Calibri"/>
                <a:sym typeface="Calibri"/>
              </a:endParaRPr>
            </a:p>
          </p:txBody>
        </p:sp>
        <p:grpSp>
          <p:nvGrpSpPr>
            <p:cNvPr id="42" name="Google Shape;42;p5"/>
            <p:cNvGrpSpPr/>
            <p:nvPr/>
          </p:nvGrpSpPr>
          <p:grpSpPr>
            <a:xfrm>
              <a:off x="10886336" y="548242"/>
              <a:ext cx="287998" cy="50389"/>
              <a:chOff x="5533346" y="803663"/>
              <a:chExt cx="411511" cy="72000"/>
            </a:xfrm>
          </p:grpSpPr>
          <p:sp>
            <p:nvSpPr>
              <p:cNvPr id="43" name="Google Shape;43;p5"/>
              <p:cNvSpPr/>
              <p:nvPr/>
            </p:nvSpPr>
            <p:spPr>
              <a:xfrm>
                <a:off x="5533346" y="803663"/>
                <a:ext cx="72000" cy="72000"/>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FFFFFF"/>
                  </a:solidFill>
                  <a:latin typeface="Calibri"/>
                  <a:ea typeface="Calibri"/>
                  <a:cs typeface="Calibri"/>
                  <a:sym typeface="Calibri"/>
                </a:endParaRPr>
              </a:p>
            </p:txBody>
          </p:sp>
          <p:sp>
            <p:nvSpPr>
              <p:cNvPr id="44" name="Google Shape;44;p5"/>
              <p:cNvSpPr/>
              <p:nvPr/>
            </p:nvSpPr>
            <p:spPr>
              <a:xfrm>
                <a:off x="5703101" y="803663"/>
                <a:ext cx="72000" cy="72000"/>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FFFFFF"/>
                  </a:solidFill>
                  <a:latin typeface="Calibri"/>
                  <a:ea typeface="Calibri"/>
                  <a:cs typeface="Calibri"/>
                  <a:sym typeface="Calibri"/>
                </a:endParaRPr>
              </a:p>
            </p:txBody>
          </p:sp>
          <p:sp>
            <p:nvSpPr>
              <p:cNvPr id="45" name="Google Shape;45;p5"/>
              <p:cNvSpPr/>
              <p:nvPr/>
            </p:nvSpPr>
            <p:spPr>
              <a:xfrm>
                <a:off x="5872857" y="803663"/>
                <a:ext cx="72000" cy="72000"/>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FFFFFF"/>
                  </a:solidFill>
                  <a:latin typeface="Calibri"/>
                  <a:ea typeface="Calibri"/>
                  <a:cs typeface="Calibri"/>
                  <a:sym typeface="Calibri"/>
                </a:endParaRPr>
              </a:p>
            </p:txBody>
          </p:sp>
        </p:grpSp>
        <p:sp>
          <p:nvSpPr>
            <p:cNvPr id="46" name="Google Shape;46;p5"/>
            <p:cNvSpPr/>
            <p:nvPr/>
          </p:nvSpPr>
          <p:spPr>
            <a:xfrm>
              <a:off x="9757765" y="77368"/>
              <a:ext cx="224435" cy="224435"/>
            </a:xfrm>
            <a:prstGeom prst="donut">
              <a:avLst>
                <a:gd name="adj" fmla="val 2064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000000"/>
                </a:solidFill>
                <a:latin typeface="Calibri"/>
                <a:ea typeface="Calibri"/>
                <a:cs typeface="Calibri"/>
                <a:sym typeface="Calibri"/>
              </a:endParaRPr>
            </a:p>
          </p:txBody>
        </p:sp>
        <p:sp>
          <p:nvSpPr>
            <p:cNvPr id="47" name="Google Shape;47;p5"/>
            <p:cNvSpPr/>
            <p:nvPr/>
          </p:nvSpPr>
          <p:spPr>
            <a:xfrm rot="-8100000">
              <a:off x="11961968" y="457724"/>
              <a:ext cx="88896" cy="612000"/>
            </a:xfrm>
            <a:prstGeom prst="round2SameRect">
              <a:avLst>
                <a:gd name="adj1" fmla="val 50000"/>
                <a:gd name="adj2" fmla="val 0"/>
              </a:avLst>
            </a:prstGeom>
            <a:solidFill>
              <a:srgbClr val="32AAA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FFFFFF"/>
                </a:solidFill>
                <a:latin typeface="Calibri"/>
                <a:ea typeface="Calibri"/>
                <a:cs typeface="Calibri"/>
                <a:sym typeface="Calibri"/>
              </a:endParaRPr>
            </a:p>
          </p:txBody>
        </p:sp>
        <p:sp>
          <p:nvSpPr>
            <p:cNvPr id="48" name="Google Shape;48;p5"/>
            <p:cNvSpPr/>
            <p:nvPr/>
          </p:nvSpPr>
          <p:spPr>
            <a:xfrm rot="-8100000">
              <a:off x="12085513" y="719499"/>
              <a:ext cx="45719" cy="287997"/>
            </a:xfrm>
            <a:prstGeom prst="round2SameRect">
              <a:avLst>
                <a:gd name="adj1" fmla="val 50000"/>
                <a:gd name="adj2" fmla="val 0"/>
              </a:avLst>
            </a:prstGeom>
            <a:solidFill>
              <a:srgbClr val="AA3B86"/>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FFFFFF"/>
                </a:solidFill>
                <a:latin typeface="Calibri"/>
                <a:ea typeface="Calibri"/>
                <a:cs typeface="Calibri"/>
                <a:sym typeface="Calibri"/>
              </a:endParaRPr>
            </a:p>
          </p:txBody>
        </p:sp>
      </p:grpSp>
      <p:cxnSp>
        <p:nvCxnSpPr>
          <p:cNvPr id="49" name="Google Shape;49;p5"/>
          <p:cNvCxnSpPr/>
          <p:nvPr/>
        </p:nvCxnSpPr>
        <p:spPr>
          <a:xfrm>
            <a:off x="11817818" y="6580692"/>
            <a:ext cx="0" cy="179325"/>
          </a:xfrm>
          <a:prstGeom prst="straightConnector1">
            <a:avLst/>
          </a:prstGeom>
          <a:noFill/>
          <a:ln w="12700" cap="flat" cmpd="sng">
            <a:solidFill>
              <a:srgbClr val="7F7F7F"/>
            </a:solidFill>
            <a:prstDash val="solid"/>
            <a:round/>
            <a:headEnd type="none" w="sm" len="sm"/>
            <a:tailEnd type="none" w="sm" len="sm"/>
          </a:ln>
        </p:spPr>
      </p:cxnSp>
      <p:sp>
        <p:nvSpPr>
          <p:cNvPr id="50" name="Google Shape;50;p5"/>
          <p:cNvSpPr txBox="1"/>
          <p:nvPr/>
        </p:nvSpPr>
        <p:spPr>
          <a:xfrm>
            <a:off x="11884723" y="6532213"/>
            <a:ext cx="332533" cy="252341"/>
          </a:xfrm>
          <a:prstGeom prst="rect">
            <a:avLst/>
          </a:prstGeom>
          <a:noFill/>
          <a:ln>
            <a:noFill/>
          </a:ln>
        </p:spPr>
        <p:txBody>
          <a:bodyPr spcFirstLastPara="1" wrap="square" lIns="36000" tIns="36000" rIns="36000" bIns="36000" anchor="ctr" anchorCtr="0">
            <a:noAutofit/>
          </a:bodyPr>
          <a:lstStyle/>
          <a:p>
            <a:pPr marL="0" marR="0" lvl="0" indent="0" algn="l" rtl="0">
              <a:spcBef>
                <a:spcPts val="0"/>
              </a:spcBef>
              <a:spcAft>
                <a:spcPts val="0"/>
              </a:spcAft>
              <a:buClr>
                <a:srgbClr val="000000"/>
              </a:buClr>
              <a:buSzPts val="1000"/>
              <a:buFont typeface="Arial"/>
              <a:buNone/>
            </a:pPr>
            <a:fld id="{00000000-1234-1234-1234-123412341234}" type="slidenum">
              <a:rPr lang="es-AR" sz="1000">
                <a:solidFill>
                  <a:srgbClr val="7F7F7F"/>
                </a:solidFill>
                <a:latin typeface="Raleway"/>
                <a:ea typeface="Raleway"/>
                <a:cs typeface="Raleway"/>
                <a:sym typeface="Raleway"/>
              </a:rPr>
              <a:t>‹Nº›</a:t>
            </a:fld>
            <a:endParaRPr sz="1000">
              <a:solidFill>
                <a:srgbClr val="7F7F7F"/>
              </a:solidFill>
              <a:latin typeface="Raleway"/>
              <a:ea typeface="Raleway"/>
              <a:cs typeface="Raleway"/>
              <a:sym typeface="Raleway"/>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Hoja en blanco">
  <p:cSld name="1_Hoja en blanco">
    <p:spTree>
      <p:nvGrpSpPr>
        <p:cNvPr id="1" name="Shape 5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ortada 1">
  <p:cSld name="Portada 1">
    <p:spTree>
      <p:nvGrpSpPr>
        <p:cNvPr id="1" name="Shape 52"/>
        <p:cNvGrpSpPr/>
        <p:nvPr/>
      </p:nvGrpSpPr>
      <p:grpSpPr>
        <a:xfrm>
          <a:off x="0" y="0"/>
          <a:ext cx="0" cy="0"/>
          <a:chOff x="0" y="0"/>
          <a:chExt cx="0" cy="0"/>
        </a:xfrm>
      </p:grpSpPr>
      <p:sp>
        <p:nvSpPr>
          <p:cNvPr id="53" name="Google Shape;53;p7"/>
          <p:cNvSpPr/>
          <p:nvPr/>
        </p:nvSpPr>
        <p:spPr>
          <a:xfrm>
            <a:off x="9512703" y="246289"/>
            <a:ext cx="1871999" cy="1871999"/>
          </a:xfrm>
          <a:prstGeom prst="donut">
            <a:avLst>
              <a:gd name="adj" fmla="val 20781"/>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54" name="Google Shape;54;p7"/>
          <p:cNvGrpSpPr/>
          <p:nvPr/>
        </p:nvGrpSpPr>
        <p:grpSpPr>
          <a:xfrm>
            <a:off x="9191813" y="2068542"/>
            <a:ext cx="399240" cy="72000"/>
            <a:chOff x="9191813" y="2068542"/>
            <a:chExt cx="399240" cy="72000"/>
          </a:xfrm>
        </p:grpSpPr>
        <p:sp>
          <p:nvSpPr>
            <p:cNvPr id="55" name="Google Shape;55;p7"/>
            <p:cNvSpPr/>
            <p:nvPr/>
          </p:nvSpPr>
          <p:spPr>
            <a:xfrm>
              <a:off x="9191813" y="2068542"/>
              <a:ext cx="72000" cy="720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 name="Google Shape;56;p7"/>
            <p:cNvSpPr/>
            <p:nvPr/>
          </p:nvSpPr>
          <p:spPr>
            <a:xfrm>
              <a:off x="9355433" y="2068542"/>
              <a:ext cx="72000" cy="720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 name="Google Shape;57;p7"/>
            <p:cNvSpPr/>
            <p:nvPr/>
          </p:nvSpPr>
          <p:spPr>
            <a:xfrm>
              <a:off x="9519053" y="2068542"/>
              <a:ext cx="72000" cy="720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8" name="Google Shape;58;p7"/>
          <p:cNvSpPr/>
          <p:nvPr/>
        </p:nvSpPr>
        <p:spPr>
          <a:xfrm>
            <a:off x="8058149" y="806449"/>
            <a:ext cx="1400175" cy="130175"/>
          </a:xfrm>
          <a:prstGeom prst="roundRect">
            <a:avLst>
              <a:gd name="adj" fmla="val 50000"/>
            </a:avLst>
          </a:prstGeom>
          <a:solidFill>
            <a:srgbClr val="D9D9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 name="Google Shape;59;p7"/>
          <p:cNvSpPr/>
          <p:nvPr/>
        </p:nvSpPr>
        <p:spPr>
          <a:xfrm>
            <a:off x="8563834" y="1005278"/>
            <a:ext cx="863999" cy="57510"/>
          </a:xfrm>
          <a:prstGeom prst="roundRect">
            <a:avLst>
              <a:gd name="adj" fmla="val 50000"/>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60" name="Google Shape;60;p7"/>
          <p:cNvGrpSpPr/>
          <p:nvPr/>
        </p:nvGrpSpPr>
        <p:grpSpPr>
          <a:xfrm rot="5400000">
            <a:off x="10764459" y="4325819"/>
            <a:ext cx="399240" cy="72000"/>
            <a:chOff x="9191813" y="2068542"/>
            <a:chExt cx="399240" cy="72000"/>
          </a:xfrm>
        </p:grpSpPr>
        <p:sp>
          <p:nvSpPr>
            <p:cNvPr id="61" name="Google Shape;61;p7"/>
            <p:cNvSpPr/>
            <p:nvPr/>
          </p:nvSpPr>
          <p:spPr>
            <a:xfrm>
              <a:off x="9191813" y="2068542"/>
              <a:ext cx="72000" cy="720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 name="Google Shape;62;p7"/>
            <p:cNvSpPr/>
            <p:nvPr/>
          </p:nvSpPr>
          <p:spPr>
            <a:xfrm>
              <a:off x="9355433" y="2068542"/>
              <a:ext cx="72000" cy="720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3" name="Google Shape;63;p7"/>
            <p:cNvSpPr/>
            <p:nvPr/>
          </p:nvSpPr>
          <p:spPr>
            <a:xfrm>
              <a:off x="9519053" y="2068542"/>
              <a:ext cx="72000" cy="720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4" name="Google Shape;64;p7"/>
          <p:cNvSpPr/>
          <p:nvPr/>
        </p:nvSpPr>
        <p:spPr>
          <a:xfrm>
            <a:off x="10812333" y="3482975"/>
            <a:ext cx="303493" cy="303493"/>
          </a:xfrm>
          <a:prstGeom prst="donut">
            <a:avLst>
              <a:gd name="adj" fmla="val 20309"/>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5" name="Google Shape;65;p7"/>
          <p:cNvSpPr/>
          <p:nvPr/>
        </p:nvSpPr>
        <p:spPr>
          <a:xfrm>
            <a:off x="9244980" y="2628850"/>
            <a:ext cx="811307" cy="811307"/>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66" name="Google Shape;66;p7"/>
          <p:cNvGrpSpPr/>
          <p:nvPr/>
        </p:nvGrpSpPr>
        <p:grpSpPr>
          <a:xfrm>
            <a:off x="10139638" y="755063"/>
            <a:ext cx="1810448" cy="1810448"/>
            <a:chOff x="10139638" y="755063"/>
            <a:chExt cx="1810448" cy="1810448"/>
          </a:xfrm>
        </p:grpSpPr>
        <p:sp>
          <p:nvSpPr>
            <p:cNvPr id="67" name="Google Shape;67;p7"/>
            <p:cNvSpPr/>
            <p:nvPr/>
          </p:nvSpPr>
          <p:spPr>
            <a:xfrm rot="-2700000">
              <a:off x="9829769" y="1595199"/>
              <a:ext cx="2430185" cy="130175"/>
            </a:xfrm>
            <a:prstGeom prst="roundRect">
              <a:avLst>
                <a:gd name="adj" fmla="val 50000"/>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 name="Google Shape;68;p7"/>
            <p:cNvSpPr/>
            <p:nvPr/>
          </p:nvSpPr>
          <p:spPr>
            <a:xfrm>
              <a:off x="10199538" y="2432782"/>
              <a:ext cx="72000" cy="72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9" name="Google Shape;69;p7"/>
          <p:cNvSpPr/>
          <p:nvPr/>
        </p:nvSpPr>
        <p:spPr>
          <a:xfrm>
            <a:off x="9248999" y="3126696"/>
            <a:ext cx="1079999" cy="1079999"/>
          </a:xfrm>
          <a:prstGeom prst="ellipse">
            <a:avLst/>
          </a:prstGeom>
          <a:solidFill>
            <a:srgbClr val="AA3B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0" name="Google Shape;70;p7"/>
          <p:cNvSpPr/>
          <p:nvPr/>
        </p:nvSpPr>
        <p:spPr>
          <a:xfrm>
            <a:off x="9331004" y="3208701"/>
            <a:ext cx="915989" cy="91598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1" name="Google Shape;71;p7"/>
          <p:cNvSpPr/>
          <p:nvPr/>
        </p:nvSpPr>
        <p:spPr>
          <a:xfrm rot="8100000">
            <a:off x="10102990" y="4017863"/>
            <a:ext cx="179871" cy="107784"/>
          </a:xfrm>
          <a:prstGeom prst="triangle">
            <a:avLst>
              <a:gd name="adj" fmla="val 50000"/>
            </a:avLst>
          </a:prstGeom>
          <a:solidFill>
            <a:srgbClr val="AA3B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2" name="Google Shape;72;p7" descr="engranaje.png"/>
          <p:cNvPicPr preferRelativeResize="0"/>
          <p:nvPr/>
        </p:nvPicPr>
        <p:blipFill rotWithShape="1">
          <a:blip r:embed="rId2">
            <a:alphaModFix/>
          </a:blip>
          <a:srcRect/>
          <a:stretch/>
        </p:blipFill>
        <p:spPr>
          <a:xfrm>
            <a:off x="9448087" y="3324695"/>
            <a:ext cx="681822" cy="684000"/>
          </a:xfrm>
          <a:prstGeom prst="rect">
            <a:avLst/>
          </a:prstGeom>
          <a:noFill/>
          <a:ln>
            <a:noFill/>
          </a:ln>
        </p:spPr>
      </p:pic>
      <p:sp>
        <p:nvSpPr>
          <p:cNvPr id="73" name="Google Shape;73;p7"/>
          <p:cNvSpPr/>
          <p:nvPr/>
        </p:nvSpPr>
        <p:spPr>
          <a:xfrm>
            <a:off x="8129266" y="2384697"/>
            <a:ext cx="1411296" cy="1411296"/>
          </a:xfrm>
          <a:prstGeom prst="ellipse">
            <a:avLst/>
          </a:prstGeom>
          <a:solidFill>
            <a:srgbClr val="FAB80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4" name="Google Shape;74;p7"/>
          <p:cNvSpPr/>
          <p:nvPr/>
        </p:nvSpPr>
        <p:spPr>
          <a:xfrm>
            <a:off x="8236427" y="2491858"/>
            <a:ext cx="1196975" cy="1196975"/>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5" name="Google Shape;75;p7"/>
          <p:cNvSpPr/>
          <p:nvPr/>
        </p:nvSpPr>
        <p:spPr>
          <a:xfrm rot="10800000">
            <a:off x="8717390" y="3771900"/>
            <a:ext cx="235048" cy="140847"/>
          </a:xfrm>
          <a:prstGeom prst="triangle">
            <a:avLst>
              <a:gd name="adj" fmla="val 50000"/>
            </a:avLst>
          </a:prstGeom>
          <a:solidFill>
            <a:srgbClr val="FAB80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6" name="Google Shape;76;p7"/>
          <p:cNvSpPr/>
          <p:nvPr/>
        </p:nvSpPr>
        <p:spPr>
          <a:xfrm rot="-8100000" flipH="1">
            <a:off x="9145158" y="1300905"/>
            <a:ext cx="179871" cy="107784"/>
          </a:xfrm>
          <a:prstGeom prst="triangle">
            <a:avLst>
              <a:gd name="adj" fmla="val 50000"/>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7" name="Google Shape;77;p7"/>
          <p:cNvSpPr/>
          <p:nvPr/>
        </p:nvSpPr>
        <p:spPr>
          <a:xfrm rot="-2700000">
            <a:off x="11021284" y="1465662"/>
            <a:ext cx="863999" cy="57510"/>
          </a:xfrm>
          <a:prstGeom prst="roundRect">
            <a:avLst>
              <a:gd name="adj" fmla="val 50000"/>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8" name="Google Shape;78;p7"/>
          <p:cNvSpPr/>
          <p:nvPr/>
        </p:nvSpPr>
        <p:spPr>
          <a:xfrm rot="8100000">
            <a:off x="11344353" y="2333154"/>
            <a:ext cx="235048" cy="140847"/>
          </a:xfrm>
          <a:prstGeom prst="triangle">
            <a:avLst>
              <a:gd name="adj" fmla="val 50000"/>
            </a:avLst>
          </a:prstGeom>
          <a:solidFill>
            <a:srgbClr val="32AAA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 name="Google Shape;79;p7"/>
          <p:cNvSpPr/>
          <p:nvPr/>
        </p:nvSpPr>
        <p:spPr>
          <a:xfrm>
            <a:off x="10228394" y="1168615"/>
            <a:ext cx="1411296" cy="1411296"/>
          </a:xfrm>
          <a:prstGeom prst="ellipse">
            <a:avLst/>
          </a:prstGeom>
          <a:solidFill>
            <a:srgbClr val="32AAA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0" name="Google Shape;80;p7"/>
          <p:cNvSpPr/>
          <p:nvPr/>
        </p:nvSpPr>
        <p:spPr>
          <a:xfrm>
            <a:off x="10335555" y="1275776"/>
            <a:ext cx="1196975" cy="1196975"/>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1" name="Google Shape;81;p7" descr="planificacion.png"/>
          <p:cNvPicPr preferRelativeResize="0"/>
          <p:nvPr/>
        </p:nvPicPr>
        <p:blipFill rotWithShape="1">
          <a:blip r:embed="rId3">
            <a:alphaModFix/>
          </a:blip>
          <a:srcRect/>
          <a:stretch/>
        </p:blipFill>
        <p:spPr>
          <a:xfrm>
            <a:off x="10487642" y="1456465"/>
            <a:ext cx="892800" cy="756000"/>
          </a:xfrm>
          <a:prstGeom prst="rect">
            <a:avLst/>
          </a:prstGeom>
          <a:noFill/>
          <a:ln>
            <a:noFill/>
          </a:ln>
        </p:spPr>
      </p:pic>
      <p:sp>
        <p:nvSpPr>
          <p:cNvPr id="82" name="Google Shape;82;p7"/>
          <p:cNvSpPr/>
          <p:nvPr/>
        </p:nvSpPr>
        <p:spPr>
          <a:xfrm>
            <a:off x="9102854" y="409739"/>
            <a:ext cx="1079999" cy="1079999"/>
          </a:xfrm>
          <a:prstGeom prst="ellipse">
            <a:avLst/>
          </a:prstGeom>
          <a:solidFill>
            <a:srgbClr val="E13D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3" name="Google Shape;83;p7"/>
          <p:cNvSpPr/>
          <p:nvPr/>
        </p:nvSpPr>
        <p:spPr>
          <a:xfrm>
            <a:off x="9184859" y="491744"/>
            <a:ext cx="915989" cy="91598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4" name="Google Shape;84;p7" descr="coordinacion.png"/>
          <p:cNvPicPr preferRelativeResize="0"/>
          <p:nvPr/>
        </p:nvPicPr>
        <p:blipFill rotWithShape="1">
          <a:blip r:embed="rId4">
            <a:alphaModFix/>
          </a:blip>
          <a:srcRect/>
          <a:stretch/>
        </p:blipFill>
        <p:spPr>
          <a:xfrm>
            <a:off x="9300853" y="607738"/>
            <a:ext cx="684000" cy="684000"/>
          </a:xfrm>
          <a:prstGeom prst="rect">
            <a:avLst/>
          </a:prstGeom>
          <a:noFill/>
          <a:ln>
            <a:noFill/>
          </a:ln>
        </p:spPr>
      </p:pic>
      <p:sp>
        <p:nvSpPr>
          <p:cNvPr id="85" name="Google Shape;85;p7"/>
          <p:cNvSpPr/>
          <p:nvPr/>
        </p:nvSpPr>
        <p:spPr>
          <a:xfrm rot="-8100000">
            <a:off x="9147859" y="1299774"/>
            <a:ext cx="179871" cy="107784"/>
          </a:xfrm>
          <a:prstGeom prst="triangle">
            <a:avLst>
              <a:gd name="adj" fmla="val 50000"/>
            </a:avLst>
          </a:prstGeom>
          <a:solidFill>
            <a:srgbClr val="E13D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6" name="Google Shape;86;p7" descr="objetivo.png"/>
          <p:cNvPicPr preferRelativeResize="0"/>
          <p:nvPr/>
        </p:nvPicPr>
        <p:blipFill rotWithShape="1">
          <a:blip r:embed="rId5">
            <a:alphaModFix/>
          </a:blip>
          <a:srcRect/>
          <a:stretch/>
        </p:blipFill>
        <p:spPr>
          <a:xfrm>
            <a:off x="8365161" y="2602184"/>
            <a:ext cx="939506" cy="93950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ortada 2">
  <p:cSld name="Portada 2">
    <p:spTree>
      <p:nvGrpSpPr>
        <p:cNvPr id="1" name="Shape 87"/>
        <p:cNvGrpSpPr/>
        <p:nvPr/>
      </p:nvGrpSpPr>
      <p:grpSpPr>
        <a:xfrm>
          <a:off x="0" y="0"/>
          <a:ext cx="0" cy="0"/>
          <a:chOff x="0" y="0"/>
          <a:chExt cx="0" cy="0"/>
        </a:xfrm>
      </p:grpSpPr>
      <p:sp>
        <p:nvSpPr>
          <p:cNvPr id="88" name="Google Shape;88;p8"/>
          <p:cNvSpPr/>
          <p:nvPr/>
        </p:nvSpPr>
        <p:spPr>
          <a:xfrm>
            <a:off x="9512703" y="246289"/>
            <a:ext cx="1871999" cy="1871999"/>
          </a:xfrm>
          <a:prstGeom prst="donut">
            <a:avLst>
              <a:gd name="adj" fmla="val 20781"/>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89" name="Google Shape;89;p8"/>
          <p:cNvGrpSpPr/>
          <p:nvPr/>
        </p:nvGrpSpPr>
        <p:grpSpPr>
          <a:xfrm>
            <a:off x="9191813" y="2068542"/>
            <a:ext cx="399240" cy="72000"/>
            <a:chOff x="9191813" y="2068542"/>
            <a:chExt cx="399240" cy="72000"/>
          </a:xfrm>
        </p:grpSpPr>
        <p:sp>
          <p:nvSpPr>
            <p:cNvPr id="90" name="Google Shape;90;p8"/>
            <p:cNvSpPr/>
            <p:nvPr/>
          </p:nvSpPr>
          <p:spPr>
            <a:xfrm>
              <a:off x="9191813" y="2068542"/>
              <a:ext cx="72000" cy="720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8"/>
            <p:cNvSpPr/>
            <p:nvPr/>
          </p:nvSpPr>
          <p:spPr>
            <a:xfrm>
              <a:off x="9355433" y="2068542"/>
              <a:ext cx="72000" cy="720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8"/>
            <p:cNvSpPr/>
            <p:nvPr/>
          </p:nvSpPr>
          <p:spPr>
            <a:xfrm>
              <a:off x="9519053" y="2068542"/>
              <a:ext cx="72000" cy="720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93" name="Google Shape;93;p8"/>
          <p:cNvSpPr/>
          <p:nvPr/>
        </p:nvSpPr>
        <p:spPr>
          <a:xfrm>
            <a:off x="8058149" y="806449"/>
            <a:ext cx="1400175" cy="130175"/>
          </a:xfrm>
          <a:prstGeom prst="roundRect">
            <a:avLst>
              <a:gd name="adj" fmla="val 50000"/>
            </a:avLst>
          </a:prstGeom>
          <a:solidFill>
            <a:srgbClr val="D9D9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4" name="Google Shape;94;p8"/>
          <p:cNvSpPr/>
          <p:nvPr/>
        </p:nvSpPr>
        <p:spPr>
          <a:xfrm>
            <a:off x="8563834" y="1005278"/>
            <a:ext cx="863999" cy="57510"/>
          </a:xfrm>
          <a:prstGeom prst="roundRect">
            <a:avLst>
              <a:gd name="adj" fmla="val 50000"/>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5" name="Google Shape;95;p8"/>
          <p:cNvSpPr/>
          <p:nvPr/>
        </p:nvSpPr>
        <p:spPr>
          <a:xfrm rot="-2700000">
            <a:off x="11021284" y="1465662"/>
            <a:ext cx="863999" cy="57510"/>
          </a:xfrm>
          <a:prstGeom prst="roundRect">
            <a:avLst>
              <a:gd name="adj" fmla="val 50000"/>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96" name="Google Shape;96;p8"/>
          <p:cNvGrpSpPr/>
          <p:nvPr/>
        </p:nvGrpSpPr>
        <p:grpSpPr>
          <a:xfrm rot="5400000">
            <a:off x="10764459" y="4325819"/>
            <a:ext cx="399240" cy="72000"/>
            <a:chOff x="9191813" y="2068542"/>
            <a:chExt cx="399240" cy="72000"/>
          </a:xfrm>
        </p:grpSpPr>
        <p:sp>
          <p:nvSpPr>
            <p:cNvPr id="97" name="Google Shape;97;p8"/>
            <p:cNvSpPr/>
            <p:nvPr/>
          </p:nvSpPr>
          <p:spPr>
            <a:xfrm>
              <a:off x="9191813" y="2068542"/>
              <a:ext cx="72000" cy="720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 name="Google Shape;98;p8"/>
            <p:cNvSpPr/>
            <p:nvPr/>
          </p:nvSpPr>
          <p:spPr>
            <a:xfrm>
              <a:off x="9355433" y="2068542"/>
              <a:ext cx="72000" cy="720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 name="Google Shape;99;p8"/>
            <p:cNvSpPr/>
            <p:nvPr/>
          </p:nvSpPr>
          <p:spPr>
            <a:xfrm>
              <a:off x="9519053" y="2068542"/>
              <a:ext cx="72000" cy="720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00" name="Google Shape;100;p8"/>
          <p:cNvSpPr/>
          <p:nvPr/>
        </p:nvSpPr>
        <p:spPr>
          <a:xfrm>
            <a:off x="10812333" y="3482975"/>
            <a:ext cx="303493" cy="303493"/>
          </a:xfrm>
          <a:prstGeom prst="donut">
            <a:avLst>
              <a:gd name="adj" fmla="val 20309"/>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8"/>
          <p:cNvSpPr/>
          <p:nvPr/>
        </p:nvSpPr>
        <p:spPr>
          <a:xfrm>
            <a:off x="9244980" y="2628850"/>
            <a:ext cx="811307" cy="811307"/>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02" name="Google Shape;102;p8"/>
          <p:cNvGrpSpPr/>
          <p:nvPr/>
        </p:nvGrpSpPr>
        <p:grpSpPr>
          <a:xfrm>
            <a:off x="10139638" y="755063"/>
            <a:ext cx="1810448" cy="1810448"/>
            <a:chOff x="10139638" y="755063"/>
            <a:chExt cx="1810448" cy="1810448"/>
          </a:xfrm>
        </p:grpSpPr>
        <p:sp>
          <p:nvSpPr>
            <p:cNvPr id="103" name="Google Shape;103;p8"/>
            <p:cNvSpPr/>
            <p:nvPr/>
          </p:nvSpPr>
          <p:spPr>
            <a:xfrm rot="-2700000">
              <a:off x="9829769" y="1595199"/>
              <a:ext cx="2430185" cy="130175"/>
            </a:xfrm>
            <a:prstGeom prst="roundRect">
              <a:avLst>
                <a:gd name="adj" fmla="val 50000"/>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 name="Google Shape;104;p8"/>
            <p:cNvSpPr/>
            <p:nvPr/>
          </p:nvSpPr>
          <p:spPr>
            <a:xfrm>
              <a:off x="10199538" y="2432782"/>
              <a:ext cx="72000" cy="72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05" name="Google Shape;105;p8"/>
          <p:cNvGrpSpPr/>
          <p:nvPr/>
        </p:nvGrpSpPr>
        <p:grpSpPr>
          <a:xfrm>
            <a:off x="9248999" y="3126696"/>
            <a:ext cx="1079999" cy="1079999"/>
            <a:chOff x="9248999" y="3126696"/>
            <a:chExt cx="1079999" cy="1079999"/>
          </a:xfrm>
        </p:grpSpPr>
        <p:sp>
          <p:nvSpPr>
            <p:cNvPr id="106" name="Google Shape;106;p8"/>
            <p:cNvSpPr/>
            <p:nvPr/>
          </p:nvSpPr>
          <p:spPr>
            <a:xfrm>
              <a:off x="9248999" y="3126696"/>
              <a:ext cx="1079999" cy="1079999"/>
            </a:xfrm>
            <a:prstGeom prst="ellipse">
              <a:avLst/>
            </a:prstGeom>
            <a:solidFill>
              <a:srgbClr val="AA3B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7" name="Google Shape;107;p8"/>
            <p:cNvSpPr/>
            <p:nvPr/>
          </p:nvSpPr>
          <p:spPr>
            <a:xfrm rot="8100000">
              <a:off x="10102990" y="4017863"/>
              <a:ext cx="179871" cy="107784"/>
            </a:xfrm>
            <a:prstGeom prst="triangle">
              <a:avLst>
                <a:gd name="adj" fmla="val 50000"/>
              </a:avLst>
            </a:prstGeom>
            <a:solidFill>
              <a:srgbClr val="AA3B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8" name="Google Shape;108;p8"/>
            <p:cNvPicPr preferRelativeResize="0"/>
            <p:nvPr/>
          </p:nvPicPr>
          <p:blipFill rotWithShape="1">
            <a:blip r:embed="rId2">
              <a:alphaModFix/>
            </a:blip>
            <a:srcRect/>
            <a:stretch/>
          </p:blipFill>
          <p:spPr>
            <a:xfrm>
              <a:off x="9448087" y="3324695"/>
              <a:ext cx="681821" cy="684000"/>
            </a:xfrm>
            <a:prstGeom prst="rect">
              <a:avLst/>
            </a:prstGeom>
            <a:noFill/>
            <a:ln>
              <a:noFill/>
            </a:ln>
          </p:spPr>
        </p:pic>
      </p:grpSp>
      <p:sp>
        <p:nvSpPr>
          <p:cNvPr id="109" name="Google Shape;109;p8"/>
          <p:cNvSpPr/>
          <p:nvPr/>
        </p:nvSpPr>
        <p:spPr>
          <a:xfrm>
            <a:off x="8129266" y="2384697"/>
            <a:ext cx="1411296" cy="1411296"/>
          </a:xfrm>
          <a:prstGeom prst="ellipse">
            <a:avLst/>
          </a:prstGeom>
          <a:solidFill>
            <a:srgbClr val="FAB80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0" name="Google Shape;110;p8"/>
          <p:cNvSpPr/>
          <p:nvPr/>
        </p:nvSpPr>
        <p:spPr>
          <a:xfrm rot="10800000">
            <a:off x="8717390" y="3771900"/>
            <a:ext cx="235048" cy="140847"/>
          </a:xfrm>
          <a:prstGeom prst="triangle">
            <a:avLst>
              <a:gd name="adj" fmla="val 50000"/>
            </a:avLst>
          </a:prstGeom>
          <a:solidFill>
            <a:srgbClr val="FAB80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1" name="Google Shape;111;p8"/>
          <p:cNvSpPr/>
          <p:nvPr/>
        </p:nvSpPr>
        <p:spPr>
          <a:xfrm rot="-8100000" flipH="1">
            <a:off x="9145158" y="1300905"/>
            <a:ext cx="179871" cy="107784"/>
          </a:xfrm>
          <a:prstGeom prst="triangle">
            <a:avLst>
              <a:gd name="adj" fmla="val 50000"/>
            </a:avLst>
          </a:prstGeom>
          <a:solidFill>
            <a:srgbClr val="E13D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12" name="Google Shape;112;p8"/>
          <p:cNvGrpSpPr/>
          <p:nvPr/>
        </p:nvGrpSpPr>
        <p:grpSpPr>
          <a:xfrm>
            <a:off x="9102854" y="409739"/>
            <a:ext cx="1079999" cy="1079999"/>
            <a:chOff x="9102854" y="409739"/>
            <a:chExt cx="1079999" cy="1079999"/>
          </a:xfrm>
        </p:grpSpPr>
        <p:sp>
          <p:nvSpPr>
            <p:cNvPr id="113" name="Google Shape;113;p8"/>
            <p:cNvSpPr/>
            <p:nvPr/>
          </p:nvSpPr>
          <p:spPr>
            <a:xfrm>
              <a:off x="9102854" y="409739"/>
              <a:ext cx="1079999" cy="1079999"/>
            </a:xfrm>
            <a:prstGeom prst="ellipse">
              <a:avLst/>
            </a:prstGeom>
            <a:solidFill>
              <a:srgbClr val="E13D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14" name="Google Shape;114;p8"/>
            <p:cNvPicPr preferRelativeResize="0"/>
            <p:nvPr/>
          </p:nvPicPr>
          <p:blipFill rotWithShape="1">
            <a:blip r:embed="rId3">
              <a:alphaModFix/>
            </a:blip>
            <a:srcRect/>
            <a:stretch/>
          </p:blipFill>
          <p:spPr>
            <a:xfrm>
              <a:off x="9300853" y="607738"/>
              <a:ext cx="684000" cy="684000"/>
            </a:xfrm>
            <a:prstGeom prst="rect">
              <a:avLst/>
            </a:prstGeom>
            <a:noFill/>
            <a:ln>
              <a:noFill/>
            </a:ln>
          </p:spPr>
        </p:pic>
      </p:grpSp>
      <p:grpSp>
        <p:nvGrpSpPr>
          <p:cNvPr id="115" name="Google Shape;115;p8"/>
          <p:cNvGrpSpPr/>
          <p:nvPr/>
        </p:nvGrpSpPr>
        <p:grpSpPr>
          <a:xfrm>
            <a:off x="10228394" y="1168615"/>
            <a:ext cx="1411296" cy="1411296"/>
            <a:chOff x="10228394" y="1168615"/>
            <a:chExt cx="1411296" cy="1411296"/>
          </a:xfrm>
        </p:grpSpPr>
        <p:grpSp>
          <p:nvGrpSpPr>
            <p:cNvPr id="116" name="Google Shape;116;p8"/>
            <p:cNvGrpSpPr/>
            <p:nvPr/>
          </p:nvGrpSpPr>
          <p:grpSpPr>
            <a:xfrm>
              <a:off x="10228394" y="1168615"/>
              <a:ext cx="1411296" cy="1411296"/>
              <a:chOff x="10228394" y="1168615"/>
              <a:chExt cx="1411296" cy="1411296"/>
            </a:xfrm>
          </p:grpSpPr>
          <p:sp>
            <p:nvSpPr>
              <p:cNvPr id="117" name="Google Shape;117;p8"/>
              <p:cNvSpPr/>
              <p:nvPr/>
            </p:nvSpPr>
            <p:spPr>
              <a:xfrm>
                <a:off x="10228394" y="1168615"/>
                <a:ext cx="1411296" cy="1411296"/>
              </a:xfrm>
              <a:prstGeom prst="ellipse">
                <a:avLst/>
              </a:prstGeom>
              <a:solidFill>
                <a:srgbClr val="32AAA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8" name="Google Shape;118;p8"/>
              <p:cNvSpPr/>
              <p:nvPr/>
            </p:nvSpPr>
            <p:spPr>
              <a:xfrm rot="8100000">
                <a:off x="11344353" y="2333154"/>
                <a:ext cx="235048" cy="140847"/>
              </a:xfrm>
              <a:prstGeom prst="triangle">
                <a:avLst>
                  <a:gd name="adj" fmla="val 50000"/>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19" name="Google Shape;119;p8"/>
              <p:cNvPicPr preferRelativeResize="0"/>
              <p:nvPr/>
            </p:nvPicPr>
            <p:blipFill rotWithShape="1">
              <a:blip r:embed="rId4">
                <a:alphaModFix/>
              </a:blip>
              <a:srcRect/>
              <a:stretch/>
            </p:blipFill>
            <p:spPr>
              <a:xfrm>
                <a:off x="10487642" y="1456465"/>
                <a:ext cx="892800" cy="756000"/>
              </a:xfrm>
              <a:prstGeom prst="rect">
                <a:avLst/>
              </a:prstGeom>
              <a:noFill/>
              <a:ln>
                <a:noFill/>
              </a:ln>
            </p:spPr>
          </p:pic>
        </p:grpSp>
        <p:sp>
          <p:nvSpPr>
            <p:cNvPr id="120" name="Google Shape;120;p8"/>
            <p:cNvSpPr/>
            <p:nvPr/>
          </p:nvSpPr>
          <p:spPr>
            <a:xfrm rot="8100000">
              <a:off x="11348299" y="2333882"/>
              <a:ext cx="235048" cy="140847"/>
            </a:xfrm>
            <a:prstGeom prst="triangle">
              <a:avLst>
                <a:gd name="adj" fmla="val 50000"/>
              </a:avLst>
            </a:prstGeom>
            <a:solidFill>
              <a:srgbClr val="32AAA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121" name="Google Shape;121;p8"/>
          <p:cNvPicPr preferRelativeResize="0"/>
          <p:nvPr/>
        </p:nvPicPr>
        <p:blipFill rotWithShape="1">
          <a:blip r:embed="rId5">
            <a:alphaModFix/>
          </a:blip>
          <a:srcRect/>
          <a:stretch/>
        </p:blipFill>
        <p:spPr>
          <a:xfrm>
            <a:off x="8365161" y="2602184"/>
            <a:ext cx="939506" cy="939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terior 2">
  <p:cSld name="Interior 2">
    <p:spTree>
      <p:nvGrpSpPr>
        <p:cNvPr id="1" name="Shape 122"/>
        <p:cNvGrpSpPr/>
        <p:nvPr/>
      </p:nvGrpSpPr>
      <p:grpSpPr>
        <a:xfrm>
          <a:off x="0" y="0"/>
          <a:ext cx="0" cy="0"/>
          <a:chOff x="0" y="0"/>
          <a:chExt cx="0" cy="0"/>
        </a:xfrm>
      </p:grpSpPr>
      <p:cxnSp>
        <p:nvCxnSpPr>
          <p:cNvPr id="123" name="Google Shape;123;p9"/>
          <p:cNvCxnSpPr/>
          <p:nvPr/>
        </p:nvCxnSpPr>
        <p:spPr>
          <a:xfrm>
            <a:off x="11817818" y="6580692"/>
            <a:ext cx="0" cy="179325"/>
          </a:xfrm>
          <a:prstGeom prst="straightConnector1">
            <a:avLst/>
          </a:prstGeom>
          <a:noFill/>
          <a:ln w="12700" cap="flat" cmpd="sng">
            <a:solidFill>
              <a:srgbClr val="7F7F7F"/>
            </a:solidFill>
            <a:prstDash val="solid"/>
            <a:round/>
            <a:headEnd type="none" w="sm" len="sm"/>
            <a:tailEnd type="none" w="sm" len="sm"/>
          </a:ln>
        </p:spPr>
      </p:cxnSp>
      <p:sp>
        <p:nvSpPr>
          <p:cNvPr id="124" name="Google Shape;124;p9"/>
          <p:cNvSpPr txBox="1"/>
          <p:nvPr/>
        </p:nvSpPr>
        <p:spPr>
          <a:xfrm>
            <a:off x="11884723" y="6532213"/>
            <a:ext cx="332533" cy="252341"/>
          </a:xfrm>
          <a:prstGeom prst="rect">
            <a:avLst/>
          </a:prstGeom>
          <a:noFill/>
          <a:ln>
            <a:noFill/>
          </a:ln>
        </p:spPr>
        <p:txBody>
          <a:bodyPr spcFirstLastPara="1" wrap="square" lIns="36000" tIns="36000" rIns="36000" bIns="36000" anchor="ctr" anchorCtr="0">
            <a:noAutofit/>
          </a:bodyPr>
          <a:lstStyle/>
          <a:p>
            <a:pPr marL="0" marR="0" lvl="0" indent="0" algn="l" rtl="0">
              <a:spcBef>
                <a:spcPts val="0"/>
              </a:spcBef>
              <a:spcAft>
                <a:spcPts val="0"/>
              </a:spcAft>
              <a:buNone/>
            </a:pPr>
            <a:fld id="{00000000-1234-1234-1234-123412341234}" type="slidenum">
              <a:rPr lang="es-AR" sz="1000" b="0" i="0">
                <a:solidFill>
                  <a:srgbClr val="7F7F7F"/>
                </a:solidFill>
                <a:latin typeface="Raleway"/>
                <a:ea typeface="Raleway"/>
                <a:cs typeface="Raleway"/>
                <a:sym typeface="Raleway"/>
              </a:rPr>
              <a:t>‹Nº›</a:t>
            </a:fld>
            <a:endParaRPr sz="1000" b="0" i="0">
              <a:solidFill>
                <a:srgbClr val="7F7F7F"/>
              </a:solidFill>
              <a:latin typeface="Raleway"/>
              <a:ea typeface="Raleway"/>
              <a:cs typeface="Raleway"/>
              <a:sym typeface="Raleway"/>
            </a:endParaRPr>
          </a:p>
        </p:txBody>
      </p:sp>
      <p:sp>
        <p:nvSpPr>
          <p:cNvPr id="125" name="Google Shape;125;p9"/>
          <p:cNvSpPr/>
          <p:nvPr/>
        </p:nvSpPr>
        <p:spPr>
          <a:xfrm rot="-5400000">
            <a:off x="11463312" y="-720229"/>
            <a:ext cx="1453217" cy="1453217"/>
          </a:xfrm>
          <a:prstGeom prst="blockArc">
            <a:avLst>
              <a:gd name="adj1" fmla="val 10800000"/>
              <a:gd name="adj2" fmla="val 16218736"/>
              <a:gd name="adj3" fmla="val 23210"/>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9"/>
          <p:cNvSpPr/>
          <p:nvPr/>
        </p:nvSpPr>
        <p:spPr>
          <a:xfrm rot="5400000">
            <a:off x="10975118" y="-431342"/>
            <a:ext cx="79053" cy="1206981"/>
          </a:xfrm>
          <a:prstGeom prst="roundRect">
            <a:avLst>
              <a:gd name="adj" fmla="val 50000"/>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7" name="Google Shape;127;p9"/>
          <p:cNvSpPr/>
          <p:nvPr/>
        </p:nvSpPr>
        <p:spPr>
          <a:xfrm rot="5400000">
            <a:off x="11040977" y="-45774"/>
            <a:ext cx="36857" cy="672289"/>
          </a:xfrm>
          <a:prstGeom prst="roundRect">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8" name="Google Shape;128;p9"/>
          <p:cNvGrpSpPr/>
          <p:nvPr/>
        </p:nvGrpSpPr>
        <p:grpSpPr>
          <a:xfrm>
            <a:off x="11031653" y="491093"/>
            <a:ext cx="256109" cy="44810"/>
            <a:chOff x="5533346" y="803663"/>
            <a:chExt cx="411511" cy="72000"/>
          </a:xfrm>
        </p:grpSpPr>
        <p:sp>
          <p:nvSpPr>
            <p:cNvPr id="129" name="Google Shape;129;p9"/>
            <p:cNvSpPr/>
            <p:nvPr/>
          </p:nvSpPr>
          <p:spPr>
            <a:xfrm>
              <a:off x="5533346" y="803663"/>
              <a:ext cx="72000" cy="72000"/>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 name="Google Shape;130;p9"/>
            <p:cNvSpPr/>
            <p:nvPr/>
          </p:nvSpPr>
          <p:spPr>
            <a:xfrm>
              <a:off x="5703101" y="803663"/>
              <a:ext cx="72000" cy="72000"/>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9"/>
            <p:cNvSpPr/>
            <p:nvPr/>
          </p:nvSpPr>
          <p:spPr>
            <a:xfrm>
              <a:off x="5872857" y="803663"/>
              <a:ext cx="72000" cy="72000"/>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32" name="Google Shape;132;p9"/>
          <p:cNvSpPr/>
          <p:nvPr/>
        </p:nvSpPr>
        <p:spPr>
          <a:xfrm>
            <a:off x="10028046" y="72357"/>
            <a:ext cx="199584" cy="199584"/>
          </a:xfrm>
          <a:prstGeom prst="donut">
            <a:avLst>
              <a:gd name="adj" fmla="val 20646"/>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9"/>
          <p:cNvSpPr/>
          <p:nvPr/>
        </p:nvSpPr>
        <p:spPr>
          <a:xfrm rot="-8100000">
            <a:off x="11988183" y="410597"/>
            <a:ext cx="79053" cy="544235"/>
          </a:xfrm>
          <a:prstGeom prst="round2SameRect">
            <a:avLst>
              <a:gd name="adj1" fmla="val 50000"/>
              <a:gd name="adj2" fmla="val 0"/>
            </a:avLst>
          </a:prstGeom>
          <a:solidFill>
            <a:srgbClr val="32AAA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4" name="Google Shape;134;p9"/>
          <p:cNvSpPr/>
          <p:nvPr/>
        </p:nvSpPr>
        <p:spPr>
          <a:xfrm rot="-8100000">
            <a:off x="12098048" y="643387"/>
            <a:ext cx="40657" cy="256108"/>
          </a:xfrm>
          <a:prstGeom prst="round2SameRect">
            <a:avLst>
              <a:gd name="adj1" fmla="val 50000"/>
              <a:gd name="adj2" fmla="val 0"/>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5" name="Google Shape;135;p9"/>
          <p:cNvSpPr txBox="1"/>
          <p:nvPr/>
        </p:nvSpPr>
        <p:spPr>
          <a:xfrm>
            <a:off x="11086578" y="6545088"/>
            <a:ext cx="654265" cy="226591"/>
          </a:xfrm>
          <a:prstGeom prst="rect">
            <a:avLst/>
          </a:prstGeom>
          <a:noFill/>
          <a:ln>
            <a:noFill/>
          </a:ln>
        </p:spPr>
        <p:txBody>
          <a:bodyPr spcFirstLastPara="1" wrap="square" lIns="36000" tIns="36000" rIns="36000" bIns="36000" anchor="t" anchorCtr="0">
            <a:spAutoFit/>
          </a:bodyPr>
          <a:lstStyle/>
          <a:p>
            <a:pPr marL="0" marR="0" lvl="0" indent="0" algn="r" rtl="0">
              <a:spcBef>
                <a:spcPts val="0"/>
              </a:spcBef>
              <a:spcAft>
                <a:spcPts val="0"/>
              </a:spcAft>
              <a:buNone/>
            </a:pPr>
            <a:r>
              <a:rPr lang="es-AR" sz="1000" b="1">
                <a:solidFill>
                  <a:srgbClr val="7F7F7F"/>
                </a:solidFill>
                <a:latin typeface="Raleway"/>
                <a:ea typeface="Raleway"/>
                <a:cs typeface="Raleway"/>
                <a:sym typeface="Raleway"/>
              </a:rPr>
              <a:t>SECPECG</a:t>
            </a:r>
            <a:endParaRPr sz="1000" b="1">
              <a:solidFill>
                <a:srgbClr val="7F7F7F"/>
              </a:solidFill>
              <a:latin typeface="Raleway"/>
              <a:ea typeface="Raleway"/>
              <a:cs typeface="Raleway"/>
              <a:sym typeface="Raleway"/>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nterior 3">
  <p:cSld name="Interior 3">
    <p:spTree>
      <p:nvGrpSpPr>
        <p:cNvPr id="1" name="Shape 136"/>
        <p:cNvGrpSpPr/>
        <p:nvPr/>
      </p:nvGrpSpPr>
      <p:grpSpPr>
        <a:xfrm>
          <a:off x="0" y="0"/>
          <a:ext cx="0" cy="0"/>
          <a:chOff x="0" y="0"/>
          <a:chExt cx="0" cy="0"/>
        </a:xfrm>
      </p:grpSpPr>
      <p:sp>
        <p:nvSpPr>
          <p:cNvPr id="137" name="Google Shape;137;p10"/>
          <p:cNvSpPr/>
          <p:nvPr/>
        </p:nvSpPr>
        <p:spPr>
          <a:xfrm>
            <a:off x="-1" y="0"/>
            <a:ext cx="12188825" cy="756000"/>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8" name="Google Shape;138;p10"/>
          <p:cNvSpPr/>
          <p:nvPr/>
        </p:nvSpPr>
        <p:spPr>
          <a:xfrm rot="-5400000">
            <a:off x="11557846" y="-629219"/>
            <a:ext cx="1258437" cy="1258437"/>
          </a:xfrm>
          <a:prstGeom prst="blockArc">
            <a:avLst>
              <a:gd name="adj1" fmla="val 10805229"/>
              <a:gd name="adj2" fmla="val 16214683"/>
              <a:gd name="adj3" fmla="val 25562"/>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139" name="Google Shape;139;p10"/>
          <p:cNvGrpSpPr/>
          <p:nvPr/>
        </p:nvGrpSpPr>
        <p:grpSpPr>
          <a:xfrm>
            <a:off x="11059286" y="560717"/>
            <a:ext cx="265235" cy="46406"/>
            <a:chOff x="5533346" y="803663"/>
            <a:chExt cx="411511" cy="72000"/>
          </a:xfrm>
        </p:grpSpPr>
        <p:sp>
          <p:nvSpPr>
            <p:cNvPr id="140" name="Google Shape;140;p10"/>
            <p:cNvSpPr/>
            <p:nvPr/>
          </p:nvSpPr>
          <p:spPr>
            <a:xfrm>
              <a:off x="5533346" y="803663"/>
              <a:ext cx="72000" cy="720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 name="Google Shape;141;p10"/>
            <p:cNvSpPr/>
            <p:nvPr/>
          </p:nvSpPr>
          <p:spPr>
            <a:xfrm>
              <a:off x="5703101" y="803663"/>
              <a:ext cx="72000" cy="720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 name="Google Shape;142;p10"/>
            <p:cNvSpPr/>
            <p:nvPr/>
          </p:nvSpPr>
          <p:spPr>
            <a:xfrm>
              <a:off x="5872857" y="803663"/>
              <a:ext cx="72000" cy="720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43" name="Google Shape;143;p10"/>
          <p:cNvSpPr/>
          <p:nvPr/>
        </p:nvSpPr>
        <p:spPr>
          <a:xfrm>
            <a:off x="10307529" y="153195"/>
            <a:ext cx="198927" cy="198927"/>
          </a:xfrm>
          <a:prstGeom prst="donut">
            <a:avLst>
              <a:gd name="adj" fmla="val 20646"/>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10"/>
          <p:cNvSpPr/>
          <p:nvPr/>
        </p:nvSpPr>
        <p:spPr>
          <a:xfrm rot="-8100000">
            <a:off x="11198092" y="-111907"/>
            <a:ext cx="81870" cy="563629"/>
          </a:xfrm>
          <a:prstGeom prst="round2SameRect">
            <a:avLst>
              <a:gd name="adj1" fmla="val 50000"/>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 name="Google Shape;145;p10"/>
          <p:cNvSpPr/>
          <p:nvPr/>
        </p:nvSpPr>
        <p:spPr>
          <a:xfrm rot="-8100000">
            <a:off x="11436532" y="-76817"/>
            <a:ext cx="42105" cy="397853"/>
          </a:xfrm>
          <a:prstGeom prst="round2SameRect">
            <a:avLst>
              <a:gd name="adj1" fmla="val 50000"/>
              <a:gd name="adj2" fmla="val 0"/>
            </a:avLst>
          </a:prstGeom>
          <a:solidFill>
            <a:srgbClr val="32AAA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46" name="Google Shape;146;p10"/>
          <p:cNvCxnSpPr/>
          <p:nvPr/>
        </p:nvCxnSpPr>
        <p:spPr>
          <a:xfrm>
            <a:off x="11817818" y="6580692"/>
            <a:ext cx="0" cy="179325"/>
          </a:xfrm>
          <a:prstGeom prst="straightConnector1">
            <a:avLst/>
          </a:prstGeom>
          <a:noFill/>
          <a:ln w="12700" cap="flat" cmpd="sng">
            <a:solidFill>
              <a:srgbClr val="7F7F7F"/>
            </a:solidFill>
            <a:prstDash val="solid"/>
            <a:round/>
            <a:headEnd type="none" w="sm" len="sm"/>
            <a:tailEnd type="none" w="sm" len="sm"/>
          </a:ln>
        </p:spPr>
      </p:cxnSp>
      <p:sp>
        <p:nvSpPr>
          <p:cNvPr id="147" name="Google Shape;147;p10"/>
          <p:cNvSpPr txBox="1"/>
          <p:nvPr/>
        </p:nvSpPr>
        <p:spPr>
          <a:xfrm>
            <a:off x="11884723" y="6532213"/>
            <a:ext cx="332533" cy="252341"/>
          </a:xfrm>
          <a:prstGeom prst="rect">
            <a:avLst/>
          </a:prstGeom>
          <a:noFill/>
          <a:ln>
            <a:noFill/>
          </a:ln>
        </p:spPr>
        <p:txBody>
          <a:bodyPr spcFirstLastPara="1" wrap="square" lIns="36000" tIns="36000" rIns="36000" bIns="36000" anchor="ctr" anchorCtr="0">
            <a:noAutofit/>
          </a:bodyPr>
          <a:lstStyle/>
          <a:p>
            <a:pPr marL="0" marR="0" lvl="0" indent="0" algn="l" rtl="0">
              <a:spcBef>
                <a:spcPts val="0"/>
              </a:spcBef>
              <a:spcAft>
                <a:spcPts val="0"/>
              </a:spcAft>
              <a:buNone/>
            </a:pPr>
            <a:fld id="{00000000-1234-1234-1234-123412341234}" type="slidenum">
              <a:rPr lang="es-AR" sz="1000" b="0" i="0">
                <a:solidFill>
                  <a:srgbClr val="7F7F7F"/>
                </a:solidFill>
                <a:latin typeface="Raleway"/>
                <a:ea typeface="Raleway"/>
                <a:cs typeface="Raleway"/>
                <a:sym typeface="Raleway"/>
              </a:rPr>
              <a:t>‹Nº›</a:t>
            </a:fld>
            <a:endParaRPr sz="1000" b="0" i="0">
              <a:solidFill>
                <a:srgbClr val="7F7F7F"/>
              </a:solidFill>
              <a:latin typeface="Raleway"/>
              <a:ea typeface="Raleway"/>
              <a:cs typeface="Raleway"/>
              <a:sym typeface="Raleway"/>
            </a:endParaRPr>
          </a:p>
        </p:txBody>
      </p:sp>
      <p:sp>
        <p:nvSpPr>
          <p:cNvPr id="148" name="Google Shape;148;p10"/>
          <p:cNvSpPr txBox="1"/>
          <p:nvPr/>
        </p:nvSpPr>
        <p:spPr>
          <a:xfrm>
            <a:off x="11086578" y="6545088"/>
            <a:ext cx="654265" cy="226591"/>
          </a:xfrm>
          <a:prstGeom prst="rect">
            <a:avLst/>
          </a:prstGeom>
          <a:noFill/>
          <a:ln>
            <a:noFill/>
          </a:ln>
        </p:spPr>
        <p:txBody>
          <a:bodyPr spcFirstLastPara="1" wrap="square" lIns="36000" tIns="36000" rIns="36000" bIns="36000" anchor="t" anchorCtr="0">
            <a:spAutoFit/>
          </a:bodyPr>
          <a:lstStyle/>
          <a:p>
            <a:pPr marL="0" marR="0" lvl="0" indent="0" algn="r" rtl="0">
              <a:spcBef>
                <a:spcPts val="0"/>
              </a:spcBef>
              <a:spcAft>
                <a:spcPts val="0"/>
              </a:spcAft>
              <a:buNone/>
            </a:pPr>
            <a:r>
              <a:rPr lang="es-AR" sz="1000" b="1">
                <a:solidFill>
                  <a:srgbClr val="7F7F7F"/>
                </a:solidFill>
                <a:latin typeface="Raleway"/>
                <a:ea typeface="Raleway"/>
                <a:cs typeface="Raleway"/>
                <a:sym typeface="Raleway"/>
              </a:rPr>
              <a:t>SECPECG</a:t>
            </a:r>
            <a:endParaRPr sz="1000" b="1">
              <a:solidFill>
                <a:srgbClr val="7F7F7F"/>
              </a:solidFill>
              <a:latin typeface="Raleway"/>
              <a:ea typeface="Raleway"/>
              <a:cs typeface="Raleway"/>
              <a:sym typeface="Raleway"/>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thedevelopmentstages.com/normalizacion-de-base-de-datos-1-2-3-formas-normale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510"/>
            <a:ext cx="12204000" cy="6943655"/>
          </a:xfrm>
          <a:prstGeom prst="rect">
            <a:avLst/>
          </a:prstGeom>
        </p:spPr>
      </p:pic>
      <p:sp>
        <p:nvSpPr>
          <p:cNvPr id="190" name="Google Shape;190;p14"/>
          <p:cNvSpPr/>
          <p:nvPr/>
        </p:nvSpPr>
        <p:spPr>
          <a:xfrm>
            <a:off x="0" y="-76200"/>
            <a:ext cx="12204000" cy="6934200"/>
          </a:xfrm>
          <a:prstGeom prst="rect">
            <a:avLst/>
          </a:prstGeom>
          <a:solidFill>
            <a:schemeClr val="dk1">
              <a:alpha val="4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91" name="Google Shape;191;p14"/>
          <p:cNvCxnSpPr/>
          <p:nvPr/>
        </p:nvCxnSpPr>
        <p:spPr>
          <a:xfrm>
            <a:off x="353492" y="6299200"/>
            <a:ext cx="11481900" cy="0"/>
          </a:xfrm>
          <a:prstGeom prst="straightConnector1">
            <a:avLst/>
          </a:prstGeom>
          <a:noFill/>
          <a:ln w="12700" cap="flat" cmpd="sng">
            <a:solidFill>
              <a:schemeClr val="lt1"/>
            </a:solidFill>
            <a:prstDash val="solid"/>
            <a:round/>
            <a:headEnd type="none" w="sm" len="sm"/>
            <a:tailEnd type="none" w="sm" len="sm"/>
          </a:ln>
        </p:spPr>
      </p:cxnSp>
      <p:sp>
        <p:nvSpPr>
          <p:cNvPr id="193" name="Google Shape;193;p14"/>
          <p:cNvSpPr txBox="1"/>
          <p:nvPr/>
        </p:nvSpPr>
        <p:spPr>
          <a:xfrm>
            <a:off x="0" y="4853706"/>
            <a:ext cx="11835393" cy="708000"/>
          </a:xfrm>
          <a:prstGeom prst="rect">
            <a:avLst/>
          </a:prstGeom>
          <a:noFill/>
          <a:ln>
            <a:noFill/>
          </a:ln>
        </p:spPr>
        <p:txBody>
          <a:bodyPr spcFirstLastPara="1" wrap="square" lIns="91425" tIns="45700" rIns="91425" bIns="45700" anchor="t" anchorCtr="0">
            <a:noAutofit/>
          </a:bodyPr>
          <a:lstStyle/>
          <a:p>
            <a:pPr lvl="0" algn="r">
              <a:buSzPts val="4000"/>
            </a:pPr>
            <a:r>
              <a:rPr lang="es-ES" sz="4000" b="1" dirty="0">
                <a:solidFill>
                  <a:srgbClr val="FFFFFF"/>
                </a:solidFill>
                <a:latin typeface="Raleway"/>
                <a:ea typeface="Raleway"/>
                <a:cs typeface="Raleway"/>
                <a:sym typeface="Raleway"/>
              </a:rPr>
              <a:t>Diseño y Administración de Bases de </a:t>
            </a:r>
            <a:r>
              <a:rPr lang="es-ES" sz="4000" b="1" dirty="0" smtClean="0">
                <a:solidFill>
                  <a:srgbClr val="FFFFFF"/>
                </a:solidFill>
                <a:latin typeface="Raleway"/>
                <a:ea typeface="Raleway"/>
                <a:cs typeface="Raleway"/>
                <a:sym typeface="Raleway"/>
              </a:rPr>
              <a:t>Datos</a:t>
            </a:r>
          </a:p>
          <a:p>
            <a:pPr marL="0" marR="0" lvl="0" indent="0" algn="r" rtl="0">
              <a:lnSpc>
                <a:spcPct val="100000"/>
              </a:lnSpc>
              <a:spcBef>
                <a:spcPts val="0"/>
              </a:spcBef>
              <a:spcAft>
                <a:spcPts val="0"/>
              </a:spcAft>
              <a:buClr>
                <a:srgbClr val="000000"/>
              </a:buClr>
              <a:buSzPts val="4000"/>
              <a:buFont typeface="Arial"/>
              <a:buNone/>
            </a:pPr>
            <a:endParaRPr sz="1400" b="0" i="0" u="none" strike="noStrike" cap="none" dirty="0">
              <a:solidFill>
                <a:srgbClr val="000000"/>
              </a:solidFill>
              <a:latin typeface="Arial"/>
              <a:ea typeface="Arial"/>
              <a:cs typeface="Arial"/>
              <a:sym typeface="Arial"/>
            </a:endParaRPr>
          </a:p>
        </p:txBody>
      </p:sp>
      <p:sp>
        <p:nvSpPr>
          <p:cNvPr id="194" name="Google Shape;194;p14"/>
          <p:cNvSpPr/>
          <p:nvPr/>
        </p:nvSpPr>
        <p:spPr>
          <a:xfrm>
            <a:off x="760768" y="4226169"/>
            <a:ext cx="296400" cy="106500"/>
          </a:xfrm>
          <a:prstGeom prst="roundRect">
            <a:avLst>
              <a:gd name="adj" fmla="val 50000"/>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5" name="Google Shape;195;p14"/>
          <p:cNvSpPr txBox="1"/>
          <p:nvPr/>
        </p:nvSpPr>
        <p:spPr>
          <a:xfrm>
            <a:off x="660364" y="4485512"/>
            <a:ext cx="1417818"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s-AR" sz="1600" dirty="0" smtClean="0">
                <a:solidFill>
                  <a:srgbClr val="FFFFFF"/>
                </a:solidFill>
                <a:latin typeface="Raleway"/>
                <a:ea typeface="Raleway"/>
                <a:cs typeface="Raleway"/>
                <a:sym typeface="Raleway"/>
              </a:rPr>
              <a:t>Marzo 2022</a:t>
            </a:r>
            <a:endParaRPr sz="1600" b="0" i="0" u="none" strike="noStrike" cap="none" dirty="0">
              <a:solidFill>
                <a:srgbClr val="FFFFFF"/>
              </a:solidFill>
              <a:latin typeface="Raleway"/>
              <a:ea typeface="Raleway"/>
              <a:cs typeface="Raleway"/>
              <a:sym typeface="Raleway"/>
            </a:endParaRPr>
          </a:p>
        </p:txBody>
      </p:sp>
      <p:sp>
        <p:nvSpPr>
          <p:cNvPr id="196" name="Google Shape;196;p14"/>
          <p:cNvSpPr txBox="1"/>
          <p:nvPr/>
        </p:nvSpPr>
        <p:spPr>
          <a:xfrm>
            <a:off x="2311426" y="6417740"/>
            <a:ext cx="7566000" cy="276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AR" sz="1200" dirty="0" smtClean="0">
                <a:solidFill>
                  <a:srgbClr val="FFFFFF"/>
                </a:solidFill>
                <a:latin typeface="Raleway"/>
                <a:ea typeface="Raleway"/>
                <a:cs typeface="Raleway"/>
                <a:sym typeface="Raleway"/>
              </a:rPr>
              <a:t>Prof. Nicolás Fernández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3"/>
          <p:cNvSpPr/>
          <p:nvPr/>
        </p:nvSpPr>
        <p:spPr>
          <a:xfrm>
            <a:off x="125" y="0"/>
            <a:ext cx="12188700" cy="6858000"/>
          </a:xfrm>
          <a:prstGeom prst="rect">
            <a:avLst/>
          </a:prstGeom>
          <a:solidFill>
            <a:srgbClr val="32AAAF"/>
          </a:solidFill>
          <a:ln>
            <a:noFill/>
          </a:ln>
        </p:spPr>
        <p:txBody>
          <a:bodyPr spcFirstLastPara="1" wrap="square" lIns="91425" tIns="45700" rIns="91425" bIns="45700" anchor="ctr" anchorCtr="0">
            <a:noAutofit/>
          </a:bodyPr>
          <a:lstStyle/>
          <a:p>
            <a:pPr marR="0" lvl="0" algn="ctr" rtl="0">
              <a:lnSpc>
                <a:spcPct val="100000"/>
              </a:lnSpc>
              <a:spcBef>
                <a:spcPts val="0"/>
              </a:spcBef>
              <a:spcAft>
                <a:spcPts val="0"/>
              </a:spcAft>
              <a:buClr>
                <a:srgbClr val="000000"/>
              </a:buClr>
              <a:buSzPts val="1800"/>
            </a:pPr>
            <a:endParaRPr sz="1800" b="0" i="0" u="none" strike="noStrike" cap="none" dirty="0">
              <a:solidFill>
                <a:schemeClr val="lt1"/>
              </a:solidFill>
              <a:latin typeface="Calibri"/>
              <a:ea typeface="Calibri"/>
              <a:cs typeface="Calibri"/>
              <a:sym typeface="Calibri"/>
            </a:endParaRPr>
          </a:p>
        </p:txBody>
      </p:sp>
      <p:pic>
        <p:nvPicPr>
          <p:cNvPr id="332" name="Google Shape;332;p23" descr="Fondo Pregunta.png"/>
          <p:cNvPicPr preferRelativeResize="0"/>
          <p:nvPr/>
        </p:nvPicPr>
        <p:blipFill rotWithShape="1">
          <a:blip r:embed="rId3">
            <a:alphaModFix/>
          </a:blip>
          <a:srcRect/>
          <a:stretch/>
        </p:blipFill>
        <p:spPr>
          <a:xfrm>
            <a:off x="0" y="0"/>
            <a:ext cx="12185906" cy="2615185"/>
          </a:xfrm>
          <a:prstGeom prst="rect">
            <a:avLst/>
          </a:prstGeom>
          <a:noFill/>
          <a:ln>
            <a:noFill/>
          </a:ln>
        </p:spPr>
      </p:pic>
      <p:sp>
        <p:nvSpPr>
          <p:cNvPr id="333" name="Google Shape;333;p23"/>
          <p:cNvSpPr txBox="1"/>
          <p:nvPr/>
        </p:nvSpPr>
        <p:spPr>
          <a:xfrm>
            <a:off x="2922564" y="3057985"/>
            <a:ext cx="6439800" cy="7695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400"/>
              <a:buFont typeface="Arial"/>
              <a:buNone/>
            </a:pPr>
            <a:r>
              <a:rPr lang="es-AR" sz="4400" b="1" dirty="0" smtClean="0">
                <a:solidFill>
                  <a:schemeClr val="lt1"/>
                </a:solidFill>
                <a:latin typeface="Raleway"/>
                <a:ea typeface="Raleway"/>
                <a:cs typeface="Raleway"/>
                <a:sym typeface="Raleway"/>
              </a:rPr>
              <a:t>Formas Normales</a:t>
            </a:r>
            <a:endParaRPr sz="1400" b="0" i="0" u="none" strike="noStrike" cap="none" dirty="0">
              <a:solidFill>
                <a:srgbClr val="000000"/>
              </a:solidFill>
              <a:latin typeface="Arial"/>
              <a:ea typeface="Arial"/>
              <a:cs typeface="Arial"/>
              <a:sym typeface="Arial"/>
            </a:endParaRPr>
          </a:p>
        </p:txBody>
      </p:sp>
      <p:sp>
        <p:nvSpPr>
          <p:cNvPr id="334" name="Google Shape;334;p23"/>
          <p:cNvSpPr/>
          <p:nvPr/>
        </p:nvSpPr>
        <p:spPr>
          <a:xfrm>
            <a:off x="5925961" y="4312499"/>
            <a:ext cx="336900" cy="120900"/>
          </a:xfrm>
          <a:prstGeom prst="roundRect">
            <a:avLst>
              <a:gd name="adj" fmla="val 50000"/>
            </a:avLst>
          </a:prstGeom>
          <a:solidFill>
            <a:srgbClr val="FAB8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3" name="Conector recto 2"/>
          <p:cNvCxnSpPr/>
          <p:nvPr/>
        </p:nvCxnSpPr>
        <p:spPr>
          <a:xfrm>
            <a:off x="3016155" y="3971499"/>
            <a:ext cx="6346209" cy="0"/>
          </a:xfrm>
          <a:prstGeom prst="line">
            <a:avLst/>
          </a:prstGeom>
          <a:noFill/>
          <a:ln w="28575" cap="rnd" cmpd="sng">
            <a:solidFill>
              <a:srgbClr val="AA3A86"/>
            </a:solidFill>
            <a:prstDash val="solid"/>
            <a:round/>
            <a:headEnd type="none" w="sm" len="sm"/>
            <a:tailEnd type="none" w="sm" len="sm"/>
          </a:ln>
        </p:spPr>
      </p:cxnSp>
    </p:spTree>
    <p:extLst>
      <p:ext uri="{BB962C8B-B14F-4D97-AF65-F5344CB8AC3E}">
        <p14:creationId xmlns:p14="http://schemas.microsoft.com/office/powerpoint/2010/main" val="29957295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99548" y="206721"/>
            <a:ext cx="11981615" cy="584700"/>
          </a:xfrm>
          <a:prstGeom prst="rect">
            <a:avLst/>
          </a:prstGeom>
          <a:noFill/>
          <a:ln>
            <a:noFill/>
          </a:ln>
        </p:spPr>
        <p:txBody>
          <a:bodyPr spcFirstLastPara="1" wrap="square" lIns="121875" tIns="121875" rIns="121875" bIns="121875" anchor="t" anchorCtr="0">
            <a:noAutofit/>
          </a:bodyPr>
          <a:lstStyle/>
          <a:p>
            <a:pPr lvl="0">
              <a:buSzPts val="3200"/>
            </a:pPr>
            <a:r>
              <a:rPr lang="es-ES" sz="2400" dirty="0" smtClean="0">
                <a:solidFill>
                  <a:srgbClr val="FFFFFF"/>
                </a:solidFill>
                <a:latin typeface="Raleway Thin"/>
                <a:ea typeface="Raleway Thin"/>
                <a:cs typeface="Raleway Thin"/>
                <a:sym typeface="Raleway Thin"/>
              </a:rPr>
              <a:t>NORMALIZACION DE BASES DE DATOS</a:t>
            </a:r>
            <a:endParaRPr lang="es-ES" sz="2400" dirty="0">
              <a:solidFill>
                <a:srgbClr val="FFFFFF"/>
              </a:solidFill>
              <a:latin typeface="Raleway Thin"/>
              <a:ea typeface="Raleway Thin"/>
              <a:cs typeface="Raleway Thin"/>
              <a:sym typeface="Raleway Thin"/>
            </a:endParaRPr>
          </a:p>
        </p:txBody>
      </p:sp>
      <p:sp>
        <p:nvSpPr>
          <p:cNvPr id="5" name="Rectángulo 4"/>
          <p:cNvSpPr/>
          <p:nvPr/>
        </p:nvSpPr>
        <p:spPr>
          <a:xfrm>
            <a:off x="260537" y="1516794"/>
            <a:ext cx="11183318" cy="2246769"/>
          </a:xfrm>
          <a:prstGeom prst="rect">
            <a:avLst/>
          </a:prstGeom>
        </p:spPr>
        <p:txBody>
          <a:bodyPr wrap="square">
            <a:spAutoFit/>
          </a:bodyPr>
          <a:lstStyle/>
          <a:p>
            <a:r>
              <a:rPr lang="es-ES" sz="2000" dirty="0">
                <a:latin typeface="Nunito" pitchFamily="2" charset="0"/>
              </a:rPr>
              <a:t>La normalización es una técnica utilizada para diseñar tablas en las que las redundancias de datos se reducen al mínimo. </a:t>
            </a:r>
            <a:r>
              <a:rPr lang="es-ES" sz="2000" dirty="0">
                <a:latin typeface="Nunito" pitchFamily="2" charset="0"/>
              </a:rPr>
              <a:t>Las primeras tres formas normales (1FN, 2FN y 3FN) son las más utilizadas</a:t>
            </a:r>
            <a:r>
              <a:rPr lang="es-ES" sz="2000" dirty="0" smtClean="0">
                <a:latin typeface="Nunito" pitchFamily="2" charset="0"/>
              </a:rPr>
              <a:t>.</a:t>
            </a:r>
          </a:p>
          <a:p>
            <a:r>
              <a:rPr lang="es-ES" sz="2000" dirty="0" smtClean="0">
                <a:latin typeface="Nunito" pitchFamily="2" charset="0"/>
              </a:rPr>
              <a:t> </a:t>
            </a:r>
            <a:r>
              <a:rPr lang="es-ES" sz="2000" dirty="0">
                <a:latin typeface="Nunito" pitchFamily="2" charset="0"/>
              </a:rPr>
              <a:t>Desde un punto de vista estructural, las formas de mayor nivel son mejores que las de menor nivel, porque aquellas producen relativamente pocas redundancias de datos en la base de datos. </a:t>
            </a:r>
            <a:r>
              <a:rPr lang="es-ES" sz="2000" dirty="0">
                <a:latin typeface="Nunito" pitchFamily="2" charset="0"/>
              </a:rPr>
              <a:t>En otras palabras, 3FN es mejor que 2FN y ésta, a su vez, es mejor que 1FN. Casi todos los diseños de negocios utilizan la 3FN como forma ideal.</a:t>
            </a:r>
          </a:p>
        </p:txBody>
      </p:sp>
    </p:spTree>
    <p:extLst>
      <p:ext uri="{BB962C8B-B14F-4D97-AF65-F5344CB8AC3E}">
        <p14:creationId xmlns:p14="http://schemas.microsoft.com/office/powerpoint/2010/main" val="1040073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99548" y="206721"/>
            <a:ext cx="11981615" cy="584700"/>
          </a:xfrm>
          <a:prstGeom prst="rect">
            <a:avLst/>
          </a:prstGeom>
          <a:noFill/>
          <a:ln>
            <a:noFill/>
          </a:ln>
        </p:spPr>
        <p:txBody>
          <a:bodyPr spcFirstLastPara="1" wrap="square" lIns="121875" tIns="121875" rIns="121875" bIns="121875" anchor="t" anchorCtr="0">
            <a:noAutofit/>
          </a:bodyPr>
          <a:lstStyle/>
          <a:p>
            <a:pPr lvl="0">
              <a:buSzPts val="3200"/>
            </a:pPr>
            <a:r>
              <a:rPr lang="es-ES" sz="2400" dirty="0" smtClean="0">
                <a:solidFill>
                  <a:srgbClr val="FFFFFF"/>
                </a:solidFill>
                <a:latin typeface="Raleway Thin"/>
                <a:ea typeface="Raleway Thin"/>
                <a:cs typeface="Raleway Thin"/>
                <a:sym typeface="Raleway Thin"/>
              </a:rPr>
              <a:t>NORMALIZACION DE BASES DE DATOS (1FN)</a:t>
            </a:r>
            <a:endParaRPr lang="es-ES" sz="2400" dirty="0">
              <a:solidFill>
                <a:srgbClr val="FFFFFF"/>
              </a:solidFill>
              <a:latin typeface="Raleway Thin"/>
              <a:ea typeface="Raleway Thin"/>
              <a:cs typeface="Raleway Thin"/>
              <a:sym typeface="Raleway Thin"/>
            </a:endParaRPr>
          </a:p>
        </p:txBody>
      </p:sp>
      <p:sp>
        <p:nvSpPr>
          <p:cNvPr id="5" name="Rectángulo 4"/>
          <p:cNvSpPr/>
          <p:nvPr/>
        </p:nvSpPr>
        <p:spPr>
          <a:xfrm>
            <a:off x="260537" y="1168985"/>
            <a:ext cx="11183318" cy="2862322"/>
          </a:xfrm>
          <a:prstGeom prst="rect">
            <a:avLst/>
          </a:prstGeom>
        </p:spPr>
        <p:txBody>
          <a:bodyPr wrap="square">
            <a:spAutoFit/>
          </a:bodyPr>
          <a:lstStyle/>
          <a:p>
            <a:r>
              <a:rPr lang="es-ES" sz="2000" dirty="0">
                <a:latin typeface="Nunito" pitchFamily="2" charset="0"/>
                <a:hlinkClick r:id="rId3"/>
              </a:rPr>
              <a:t>El proceso de normalización de bases de datos </a:t>
            </a:r>
            <a:r>
              <a:rPr lang="es-ES" sz="2000" dirty="0">
                <a:latin typeface="Nunito" pitchFamily="2" charset="0"/>
              </a:rPr>
              <a:t>consiste en aplicar una serie de reglas, esto puede ser aplicado en </a:t>
            </a:r>
            <a:r>
              <a:rPr lang="es-ES" sz="2000" dirty="0" smtClean="0">
                <a:latin typeface="Nunito" pitchFamily="2" charset="0"/>
              </a:rPr>
              <a:t>cualquier SGDB.</a:t>
            </a:r>
          </a:p>
          <a:p>
            <a:endParaRPr lang="es-ES" sz="2000" dirty="0">
              <a:solidFill>
                <a:srgbClr val="FF0000"/>
              </a:solidFill>
              <a:latin typeface="Nunito" pitchFamily="2" charset="0"/>
            </a:endParaRPr>
          </a:p>
          <a:p>
            <a:pPr algn="just"/>
            <a:r>
              <a:rPr lang="es-ES" sz="2000" dirty="0">
                <a:latin typeface="Nunito" pitchFamily="2" charset="0"/>
              </a:rPr>
              <a:t>La primera forma normal (1NF) establece reglas básicas para una base de datos organizada:</a:t>
            </a:r>
          </a:p>
          <a:p>
            <a:pPr marL="342900" indent="-342900" algn="just">
              <a:buFont typeface="Arial" panose="020B0604020202020204" pitchFamily="34" charset="0"/>
              <a:buChar char="•"/>
            </a:pPr>
            <a:r>
              <a:rPr lang="es-ES" sz="2000" dirty="0">
                <a:latin typeface="Nunito" pitchFamily="2" charset="0"/>
              </a:rPr>
              <a:t>Defina los elementos de datos necesarios, ya que se convierten en las columnas de una tabla.</a:t>
            </a:r>
          </a:p>
          <a:p>
            <a:pPr marL="342900" indent="-342900" algn="just">
              <a:buFont typeface="Arial" panose="020B0604020202020204" pitchFamily="34" charset="0"/>
              <a:buChar char="•"/>
            </a:pPr>
            <a:r>
              <a:rPr lang="es-ES" sz="2000" dirty="0">
                <a:latin typeface="Nunito" pitchFamily="2" charset="0"/>
              </a:rPr>
              <a:t>Coloque los elementos de datos relacionados en una tabla.</a:t>
            </a:r>
          </a:p>
          <a:p>
            <a:pPr marL="342900" indent="-342900" algn="just">
              <a:buFont typeface="Arial" panose="020B0604020202020204" pitchFamily="34" charset="0"/>
              <a:buChar char="•"/>
            </a:pPr>
            <a:r>
              <a:rPr lang="es-ES" sz="2000" dirty="0">
                <a:latin typeface="Nunito" pitchFamily="2" charset="0"/>
              </a:rPr>
              <a:t>Asegúrese de que no haya grupos de datos repetidos.</a:t>
            </a:r>
          </a:p>
          <a:p>
            <a:pPr marL="342900" indent="-342900" algn="just">
              <a:buFont typeface="Arial" panose="020B0604020202020204" pitchFamily="34" charset="0"/>
              <a:buChar char="•"/>
            </a:pPr>
            <a:r>
              <a:rPr lang="es-ES" sz="2000" dirty="0">
                <a:latin typeface="Nunito" pitchFamily="2" charset="0"/>
              </a:rPr>
              <a:t>Asegúrese de que haya una clave principal.</a:t>
            </a:r>
          </a:p>
          <a:p>
            <a:endParaRPr lang="es-ES" sz="2000" dirty="0">
              <a:solidFill>
                <a:srgbClr val="FF0000"/>
              </a:solidFill>
              <a:latin typeface="Nunito" pitchFamily="2" charset="0"/>
            </a:endParaRPr>
          </a:p>
        </p:txBody>
      </p:sp>
      <p:sp>
        <p:nvSpPr>
          <p:cNvPr id="3" name="Rectángulo 2"/>
          <p:cNvSpPr/>
          <p:nvPr/>
        </p:nvSpPr>
        <p:spPr>
          <a:xfrm>
            <a:off x="4860246" y="4426849"/>
            <a:ext cx="7220917" cy="1938992"/>
          </a:xfrm>
          <a:prstGeom prst="rect">
            <a:avLst/>
          </a:prstGeom>
        </p:spPr>
        <p:txBody>
          <a:bodyPr wrap="square">
            <a:spAutoFit/>
          </a:bodyPr>
          <a:lstStyle/>
          <a:p>
            <a:pPr algn="just"/>
            <a:r>
              <a:rPr lang="es-ES" sz="2000" dirty="0">
                <a:latin typeface="Nunito" pitchFamily="2" charset="0"/>
              </a:rPr>
              <a:t>La primera forma normal (1FN), requiere que los datos sean atómicos. En otras palabras, la 1FN indica que no debes tener un campo con más de un dato guardado. También exige que todas las tablas requieren una clave primaria. Por último, indica que una tabla no debe tener atributos que acepten valores nulos.</a:t>
            </a:r>
            <a:endParaRPr lang="es-AR" sz="2000" dirty="0">
              <a:latin typeface="Nunito" pitchFamily="2" charset="0"/>
            </a:endParaRPr>
          </a:p>
        </p:txBody>
      </p:sp>
      <p:pic>
        <p:nvPicPr>
          <p:cNvPr id="4" name="Imagen 3"/>
          <p:cNvPicPr>
            <a:picLocks noChangeAspect="1"/>
          </p:cNvPicPr>
          <p:nvPr/>
        </p:nvPicPr>
        <p:blipFill>
          <a:blip r:embed="rId4"/>
          <a:stretch>
            <a:fillRect/>
          </a:stretch>
        </p:blipFill>
        <p:spPr>
          <a:xfrm>
            <a:off x="163412" y="4308441"/>
            <a:ext cx="3524250" cy="2057400"/>
          </a:xfrm>
          <a:prstGeom prst="rect">
            <a:avLst/>
          </a:prstGeom>
        </p:spPr>
      </p:pic>
    </p:spTree>
    <p:extLst>
      <p:ext uri="{BB962C8B-B14F-4D97-AF65-F5344CB8AC3E}">
        <p14:creationId xmlns:p14="http://schemas.microsoft.com/office/powerpoint/2010/main" val="33448816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99548" y="206721"/>
            <a:ext cx="11981615" cy="584700"/>
          </a:xfrm>
          <a:prstGeom prst="rect">
            <a:avLst/>
          </a:prstGeom>
          <a:noFill/>
          <a:ln>
            <a:noFill/>
          </a:ln>
        </p:spPr>
        <p:txBody>
          <a:bodyPr spcFirstLastPara="1" wrap="square" lIns="121875" tIns="121875" rIns="121875" bIns="121875" anchor="t" anchorCtr="0">
            <a:noAutofit/>
          </a:bodyPr>
          <a:lstStyle/>
          <a:p>
            <a:pPr lvl="0">
              <a:buSzPts val="3200"/>
            </a:pPr>
            <a:r>
              <a:rPr lang="es-ES" sz="2400" dirty="0" smtClean="0">
                <a:solidFill>
                  <a:srgbClr val="FFFFFF"/>
                </a:solidFill>
                <a:latin typeface="Raleway Thin"/>
                <a:ea typeface="Raleway Thin"/>
                <a:cs typeface="Raleway Thin"/>
                <a:sym typeface="Raleway Thin"/>
              </a:rPr>
              <a:t>NORMALIZACION DE BASES DE DATOS</a:t>
            </a:r>
            <a:endParaRPr lang="es-ES" sz="2400" dirty="0">
              <a:solidFill>
                <a:srgbClr val="FFFFFF"/>
              </a:solidFill>
              <a:latin typeface="Raleway Thin"/>
              <a:ea typeface="Raleway Thin"/>
              <a:cs typeface="Raleway Thin"/>
              <a:sym typeface="Raleway Thin"/>
            </a:endParaRPr>
          </a:p>
        </p:txBody>
      </p:sp>
      <p:pic>
        <p:nvPicPr>
          <p:cNvPr id="2" name="Imagen 1"/>
          <p:cNvPicPr>
            <a:picLocks noChangeAspect="1"/>
          </p:cNvPicPr>
          <p:nvPr/>
        </p:nvPicPr>
        <p:blipFill>
          <a:blip r:embed="rId3"/>
          <a:stretch>
            <a:fillRect/>
          </a:stretch>
        </p:blipFill>
        <p:spPr>
          <a:xfrm>
            <a:off x="701962" y="2206337"/>
            <a:ext cx="4162425" cy="2971800"/>
          </a:xfrm>
          <a:prstGeom prst="rect">
            <a:avLst/>
          </a:prstGeom>
        </p:spPr>
      </p:pic>
      <p:pic>
        <p:nvPicPr>
          <p:cNvPr id="6" name="Imagen 5"/>
          <p:cNvPicPr>
            <a:picLocks noChangeAspect="1"/>
          </p:cNvPicPr>
          <p:nvPr/>
        </p:nvPicPr>
        <p:blipFill>
          <a:blip r:embed="rId4"/>
          <a:stretch>
            <a:fillRect/>
          </a:stretch>
        </p:blipFill>
        <p:spPr>
          <a:xfrm>
            <a:off x="6090355" y="2044412"/>
            <a:ext cx="5086350" cy="3295650"/>
          </a:xfrm>
          <a:prstGeom prst="rect">
            <a:avLst/>
          </a:prstGeom>
        </p:spPr>
      </p:pic>
    </p:spTree>
    <p:extLst>
      <p:ext uri="{BB962C8B-B14F-4D97-AF65-F5344CB8AC3E}">
        <p14:creationId xmlns:p14="http://schemas.microsoft.com/office/powerpoint/2010/main" val="38555471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99548" y="206721"/>
            <a:ext cx="11981615" cy="584700"/>
          </a:xfrm>
          <a:prstGeom prst="rect">
            <a:avLst/>
          </a:prstGeom>
          <a:noFill/>
          <a:ln>
            <a:noFill/>
          </a:ln>
        </p:spPr>
        <p:txBody>
          <a:bodyPr spcFirstLastPara="1" wrap="square" lIns="121875" tIns="121875" rIns="121875" bIns="121875" anchor="t" anchorCtr="0">
            <a:noAutofit/>
          </a:bodyPr>
          <a:lstStyle/>
          <a:p>
            <a:pPr lvl="0">
              <a:buSzPts val="3200"/>
            </a:pPr>
            <a:r>
              <a:rPr lang="es-ES" sz="2400" dirty="0" smtClean="0">
                <a:solidFill>
                  <a:srgbClr val="FFFFFF"/>
                </a:solidFill>
                <a:latin typeface="Raleway Thin"/>
                <a:ea typeface="Raleway Thin"/>
                <a:cs typeface="Raleway Thin"/>
                <a:sym typeface="Raleway Thin"/>
              </a:rPr>
              <a:t>NORMALIZACION DE BASES DE DATOS</a:t>
            </a:r>
            <a:endParaRPr lang="es-ES" sz="2400" dirty="0">
              <a:solidFill>
                <a:srgbClr val="FFFFFF"/>
              </a:solidFill>
              <a:latin typeface="Raleway Thin"/>
              <a:ea typeface="Raleway Thin"/>
              <a:cs typeface="Raleway Thin"/>
              <a:sym typeface="Raleway Thin"/>
            </a:endParaRPr>
          </a:p>
        </p:txBody>
      </p:sp>
      <p:pic>
        <p:nvPicPr>
          <p:cNvPr id="3" name="Imagen 2"/>
          <p:cNvPicPr>
            <a:picLocks noChangeAspect="1"/>
          </p:cNvPicPr>
          <p:nvPr/>
        </p:nvPicPr>
        <p:blipFill>
          <a:blip r:embed="rId3"/>
          <a:stretch>
            <a:fillRect/>
          </a:stretch>
        </p:blipFill>
        <p:spPr>
          <a:xfrm>
            <a:off x="910787" y="2245303"/>
            <a:ext cx="4829175" cy="3143250"/>
          </a:xfrm>
          <a:prstGeom prst="rect">
            <a:avLst/>
          </a:prstGeom>
        </p:spPr>
      </p:pic>
      <p:pic>
        <p:nvPicPr>
          <p:cNvPr id="4" name="Imagen 3"/>
          <p:cNvPicPr>
            <a:picLocks noChangeAspect="1"/>
          </p:cNvPicPr>
          <p:nvPr/>
        </p:nvPicPr>
        <p:blipFill>
          <a:blip r:embed="rId4"/>
          <a:stretch>
            <a:fillRect/>
          </a:stretch>
        </p:blipFill>
        <p:spPr>
          <a:xfrm>
            <a:off x="6469783" y="2245303"/>
            <a:ext cx="4486275" cy="2876550"/>
          </a:xfrm>
          <a:prstGeom prst="rect">
            <a:avLst/>
          </a:prstGeom>
        </p:spPr>
      </p:pic>
    </p:spTree>
    <p:extLst>
      <p:ext uri="{BB962C8B-B14F-4D97-AF65-F5344CB8AC3E}">
        <p14:creationId xmlns:p14="http://schemas.microsoft.com/office/powerpoint/2010/main" val="28338263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99548" y="206721"/>
            <a:ext cx="11981615" cy="584700"/>
          </a:xfrm>
          <a:prstGeom prst="rect">
            <a:avLst/>
          </a:prstGeom>
          <a:noFill/>
          <a:ln>
            <a:noFill/>
          </a:ln>
        </p:spPr>
        <p:txBody>
          <a:bodyPr spcFirstLastPara="1" wrap="square" lIns="121875" tIns="121875" rIns="121875" bIns="121875" anchor="t" anchorCtr="0">
            <a:noAutofit/>
          </a:bodyPr>
          <a:lstStyle/>
          <a:p>
            <a:pPr lvl="0">
              <a:buSzPts val="3200"/>
            </a:pPr>
            <a:r>
              <a:rPr lang="es-ES" sz="2400" dirty="0" smtClean="0">
                <a:solidFill>
                  <a:srgbClr val="FFFFFF"/>
                </a:solidFill>
                <a:latin typeface="Raleway Thin"/>
                <a:ea typeface="Raleway Thin"/>
                <a:cs typeface="Raleway Thin"/>
                <a:sym typeface="Raleway Thin"/>
              </a:rPr>
              <a:t>NORMALIZACION DE BASES DE DATOS (2FN)</a:t>
            </a:r>
            <a:endParaRPr lang="es-ES" sz="2400" dirty="0">
              <a:solidFill>
                <a:srgbClr val="FFFFFF"/>
              </a:solidFill>
              <a:latin typeface="Raleway Thin"/>
              <a:ea typeface="Raleway Thin"/>
              <a:cs typeface="Raleway Thin"/>
              <a:sym typeface="Raleway Thin"/>
            </a:endParaRPr>
          </a:p>
        </p:txBody>
      </p:sp>
      <p:sp>
        <p:nvSpPr>
          <p:cNvPr id="5" name="Rectángulo 4"/>
          <p:cNvSpPr/>
          <p:nvPr/>
        </p:nvSpPr>
        <p:spPr>
          <a:xfrm>
            <a:off x="260537" y="1168985"/>
            <a:ext cx="11183318" cy="1938992"/>
          </a:xfrm>
          <a:prstGeom prst="rect">
            <a:avLst/>
          </a:prstGeom>
        </p:spPr>
        <p:txBody>
          <a:bodyPr wrap="square">
            <a:spAutoFit/>
          </a:bodyPr>
          <a:lstStyle/>
          <a:p>
            <a:r>
              <a:rPr lang="es-ES" sz="2000" dirty="0" smtClean="0">
                <a:latin typeface="Nunito" pitchFamily="2" charset="0"/>
              </a:rPr>
              <a:t>La segunda forma normal (2NF) es una forma normal usada en normalización de bases de datos. Una tabla que está en la primera forma normal (1NF) debe satisfacer criterios adicionales para calificar para la segunda forma normal.</a:t>
            </a:r>
            <a:br>
              <a:rPr lang="es-ES" sz="2000" dirty="0" smtClean="0">
                <a:latin typeface="Nunito" pitchFamily="2" charset="0"/>
              </a:rPr>
            </a:br>
            <a:r>
              <a:rPr lang="es-ES" sz="2000" dirty="0" smtClean="0">
                <a:latin typeface="Nunito" pitchFamily="2" charset="0"/>
              </a:rPr>
              <a:t>Una tabla 1FN estará en 2FN si y solo si, dada una clave primaria y cualquier atributo que no sea un constituyente de la clave primaria, el atributo no clave depende de toda la clave primaria en vez de solo una parte de ella.</a:t>
            </a:r>
            <a:endParaRPr lang="es-ES" sz="2000" dirty="0">
              <a:latin typeface="Nunito" pitchFamily="2" charset="0"/>
            </a:endParaRPr>
          </a:p>
        </p:txBody>
      </p:sp>
      <p:pic>
        <p:nvPicPr>
          <p:cNvPr id="2" name="Imagen 1"/>
          <p:cNvPicPr>
            <a:picLocks noChangeAspect="1"/>
          </p:cNvPicPr>
          <p:nvPr/>
        </p:nvPicPr>
        <p:blipFill>
          <a:blip r:embed="rId3"/>
          <a:stretch>
            <a:fillRect/>
          </a:stretch>
        </p:blipFill>
        <p:spPr>
          <a:xfrm>
            <a:off x="606900" y="3107977"/>
            <a:ext cx="4242190" cy="3419725"/>
          </a:xfrm>
          <a:prstGeom prst="rect">
            <a:avLst/>
          </a:prstGeom>
        </p:spPr>
      </p:pic>
      <p:pic>
        <p:nvPicPr>
          <p:cNvPr id="6" name="Imagen 5"/>
          <p:cNvPicPr>
            <a:picLocks noChangeAspect="1"/>
          </p:cNvPicPr>
          <p:nvPr/>
        </p:nvPicPr>
        <p:blipFill>
          <a:blip r:embed="rId4"/>
          <a:stretch>
            <a:fillRect/>
          </a:stretch>
        </p:blipFill>
        <p:spPr>
          <a:xfrm>
            <a:off x="5831897" y="3107977"/>
            <a:ext cx="4629150" cy="2857500"/>
          </a:xfrm>
          <a:prstGeom prst="rect">
            <a:avLst/>
          </a:prstGeom>
        </p:spPr>
      </p:pic>
    </p:spTree>
    <p:extLst>
      <p:ext uri="{BB962C8B-B14F-4D97-AF65-F5344CB8AC3E}">
        <p14:creationId xmlns:p14="http://schemas.microsoft.com/office/powerpoint/2010/main" val="25341128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17"/>
          <p:cNvPicPr preferRelativeResize="0"/>
          <p:nvPr/>
        </p:nvPicPr>
        <p:blipFill>
          <a:blip r:embed="rId3">
            <a:alphaModFix/>
          </a:blip>
          <a:stretch>
            <a:fillRect/>
          </a:stretch>
        </p:blipFill>
        <p:spPr>
          <a:xfrm>
            <a:off x="-1587" y="0"/>
            <a:ext cx="4572001" cy="6858001"/>
          </a:xfrm>
          <a:prstGeom prst="rect">
            <a:avLst/>
          </a:prstGeom>
          <a:noFill/>
          <a:ln>
            <a:noFill/>
          </a:ln>
        </p:spPr>
      </p:pic>
      <p:sp>
        <p:nvSpPr>
          <p:cNvPr id="220" name="Google Shape;220;p17"/>
          <p:cNvSpPr/>
          <p:nvPr/>
        </p:nvSpPr>
        <p:spPr>
          <a:xfrm>
            <a:off x="0" y="0"/>
            <a:ext cx="4572000" cy="6858000"/>
          </a:xfrm>
          <a:prstGeom prst="rect">
            <a:avLst/>
          </a:prstGeom>
          <a:solidFill>
            <a:schemeClr val="dk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1" name="Google Shape;221;p17"/>
          <p:cNvSpPr txBox="1"/>
          <p:nvPr/>
        </p:nvSpPr>
        <p:spPr>
          <a:xfrm>
            <a:off x="693520" y="2955313"/>
            <a:ext cx="3372906"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4000" dirty="0" smtClean="0">
                <a:solidFill>
                  <a:srgbClr val="FFFFFF"/>
                </a:solidFill>
                <a:latin typeface="Raleway"/>
                <a:ea typeface="Raleway"/>
                <a:cs typeface="Raleway"/>
                <a:sym typeface="Raleway"/>
              </a:rPr>
              <a:t>Introducción</a:t>
            </a:r>
            <a:endParaRPr sz="4000" dirty="0">
              <a:solidFill>
                <a:srgbClr val="FFFFFF"/>
              </a:solidFill>
              <a:latin typeface="Raleway"/>
              <a:ea typeface="Raleway"/>
              <a:cs typeface="Raleway"/>
              <a:sym typeface="Raleway"/>
            </a:endParaRPr>
          </a:p>
        </p:txBody>
      </p:sp>
      <p:sp>
        <p:nvSpPr>
          <p:cNvPr id="222" name="Google Shape;222;p17"/>
          <p:cNvSpPr/>
          <p:nvPr/>
        </p:nvSpPr>
        <p:spPr>
          <a:xfrm>
            <a:off x="596535" y="3737064"/>
            <a:ext cx="296507" cy="106455"/>
          </a:xfrm>
          <a:prstGeom prst="roundRect">
            <a:avLst>
              <a:gd name="adj" fmla="val 50000"/>
            </a:avLst>
          </a:prstGeom>
          <a:solidFill>
            <a:srgbClr val="AA3A86"/>
          </a:solidFill>
          <a:ln w="9525" cap="flat" cmpd="sng">
            <a:solidFill>
              <a:srgbClr val="AA3A8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 name="Google Shape;224;p17"/>
          <p:cNvSpPr txBox="1"/>
          <p:nvPr/>
        </p:nvSpPr>
        <p:spPr>
          <a:xfrm>
            <a:off x="-985398" y="2627691"/>
            <a:ext cx="1846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225" name="Google Shape;225;p17"/>
          <p:cNvCxnSpPr/>
          <p:nvPr/>
        </p:nvCxnSpPr>
        <p:spPr>
          <a:xfrm>
            <a:off x="5275950" y="1947164"/>
            <a:ext cx="0" cy="2963700"/>
          </a:xfrm>
          <a:prstGeom prst="straightConnector1">
            <a:avLst/>
          </a:prstGeom>
          <a:noFill/>
          <a:ln w="28575" cap="rnd" cmpd="sng">
            <a:solidFill>
              <a:srgbClr val="AA3A86"/>
            </a:solidFill>
            <a:prstDash val="solid"/>
            <a:round/>
            <a:headEnd type="none" w="sm" len="sm"/>
            <a:tailEnd type="none" w="sm" len="sm"/>
          </a:ln>
        </p:spPr>
      </p:cxnSp>
      <p:sp>
        <p:nvSpPr>
          <p:cNvPr id="2" name="Rectángulo 1"/>
          <p:cNvSpPr/>
          <p:nvPr/>
        </p:nvSpPr>
        <p:spPr>
          <a:xfrm>
            <a:off x="5466544" y="2627691"/>
            <a:ext cx="5287025" cy="1569660"/>
          </a:xfrm>
          <a:prstGeom prst="rect">
            <a:avLst/>
          </a:prstGeom>
        </p:spPr>
        <p:txBody>
          <a:bodyPr wrap="none">
            <a:spAutoFit/>
          </a:bodyPr>
          <a:lstStyle/>
          <a:p>
            <a:pPr>
              <a:buFont typeface="Arial"/>
              <a:buNone/>
            </a:pPr>
            <a:r>
              <a:rPr lang="es-ES" altLang="es-AR" sz="3200" dirty="0">
                <a:solidFill>
                  <a:schemeClr val="dk1"/>
                </a:solidFill>
                <a:latin typeface="Raleway"/>
                <a:ea typeface="Raleway"/>
                <a:cs typeface="Raleway"/>
              </a:rPr>
              <a:t>“La información son </a:t>
            </a:r>
            <a:r>
              <a:rPr lang="es-ES" altLang="es-AR" sz="3200" b="1" dirty="0">
                <a:solidFill>
                  <a:srgbClr val="AA3A86"/>
                </a:solidFill>
                <a:latin typeface="Raleway"/>
                <a:ea typeface="Raleway"/>
                <a:cs typeface="Raleway"/>
              </a:rPr>
              <a:t>datos</a:t>
            </a:r>
            <a:r>
              <a:rPr lang="es-ES" altLang="es-AR" sz="3200" dirty="0">
                <a:solidFill>
                  <a:schemeClr val="dk1"/>
                </a:solidFill>
                <a:latin typeface="Raleway"/>
                <a:ea typeface="Raleway"/>
                <a:cs typeface="Raleway"/>
              </a:rPr>
              <a:t> </a:t>
            </a:r>
            <a:endParaRPr lang="es-ES" altLang="es-AR" sz="3200" dirty="0" smtClean="0">
              <a:solidFill>
                <a:schemeClr val="dk1"/>
              </a:solidFill>
              <a:latin typeface="Raleway"/>
              <a:ea typeface="Raleway"/>
              <a:cs typeface="Raleway"/>
            </a:endParaRPr>
          </a:p>
          <a:p>
            <a:pPr>
              <a:buFont typeface="Arial"/>
              <a:buNone/>
            </a:pPr>
            <a:r>
              <a:rPr lang="es-ES" altLang="es-AR" sz="3200" dirty="0" smtClean="0">
                <a:solidFill>
                  <a:schemeClr val="dk1"/>
                </a:solidFill>
                <a:latin typeface="Raleway"/>
                <a:ea typeface="Raleway"/>
                <a:cs typeface="Raleway"/>
              </a:rPr>
              <a:t>dotados </a:t>
            </a:r>
            <a:r>
              <a:rPr lang="es-ES" altLang="es-AR" sz="3200" dirty="0">
                <a:solidFill>
                  <a:schemeClr val="dk1"/>
                </a:solidFill>
                <a:latin typeface="Raleway"/>
                <a:ea typeface="Raleway"/>
                <a:cs typeface="Raleway"/>
              </a:rPr>
              <a:t> </a:t>
            </a:r>
            <a:r>
              <a:rPr lang="es-ES" altLang="es-AR" sz="3200" dirty="0" smtClean="0">
                <a:solidFill>
                  <a:schemeClr val="dk1"/>
                </a:solidFill>
                <a:latin typeface="Raleway"/>
                <a:ea typeface="Raleway"/>
                <a:cs typeface="Raleway"/>
              </a:rPr>
              <a:t>de </a:t>
            </a:r>
            <a:r>
              <a:rPr lang="es-ES" altLang="es-AR" sz="3200" dirty="0">
                <a:solidFill>
                  <a:schemeClr val="dk1"/>
                </a:solidFill>
                <a:latin typeface="Raleway"/>
                <a:ea typeface="Raleway"/>
                <a:cs typeface="Raleway"/>
              </a:rPr>
              <a:t>importancia </a:t>
            </a:r>
            <a:endParaRPr lang="es-ES" altLang="es-AR" sz="3200" dirty="0" smtClean="0">
              <a:solidFill>
                <a:schemeClr val="dk1"/>
              </a:solidFill>
              <a:latin typeface="Raleway"/>
              <a:ea typeface="Raleway"/>
              <a:cs typeface="Raleway"/>
            </a:endParaRPr>
          </a:p>
          <a:p>
            <a:pPr>
              <a:buFont typeface="Arial"/>
              <a:buNone/>
            </a:pPr>
            <a:r>
              <a:rPr lang="es-ES" altLang="es-AR" sz="3200" dirty="0" smtClean="0">
                <a:solidFill>
                  <a:schemeClr val="dk1"/>
                </a:solidFill>
                <a:latin typeface="Raleway"/>
                <a:ea typeface="Raleway"/>
                <a:cs typeface="Raleway"/>
              </a:rPr>
              <a:t>y </a:t>
            </a:r>
            <a:r>
              <a:rPr lang="es-ES" altLang="es-AR" sz="3200" dirty="0">
                <a:solidFill>
                  <a:schemeClr val="dk1"/>
                </a:solidFill>
                <a:latin typeface="Raleway"/>
                <a:ea typeface="Raleway"/>
                <a:cs typeface="Raleway"/>
              </a:rPr>
              <a:t>propósito”</a:t>
            </a:r>
          </a:p>
        </p:txBody>
      </p:sp>
    </p:spTree>
    <p:extLst>
      <p:ext uri="{BB962C8B-B14F-4D97-AF65-F5344CB8AC3E}">
        <p14:creationId xmlns:p14="http://schemas.microsoft.com/office/powerpoint/2010/main" val="2053433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3"/>
          <p:cNvSpPr/>
          <p:nvPr/>
        </p:nvSpPr>
        <p:spPr>
          <a:xfrm>
            <a:off x="125" y="0"/>
            <a:ext cx="12188700" cy="6858000"/>
          </a:xfrm>
          <a:prstGeom prst="rect">
            <a:avLst/>
          </a:prstGeom>
          <a:solidFill>
            <a:srgbClr val="32AAAF"/>
          </a:solidFill>
          <a:ln>
            <a:noFill/>
          </a:ln>
        </p:spPr>
        <p:txBody>
          <a:bodyPr spcFirstLastPara="1" wrap="square" lIns="91425" tIns="45700" rIns="91425" bIns="45700" anchor="ctr" anchorCtr="0">
            <a:noAutofit/>
          </a:bodyPr>
          <a:lstStyle/>
          <a:p>
            <a:pPr marR="0" lvl="0" algn="ctr" rtl="0">
              <a:lnSpc>
                <a:spcPct val="100000"/>
              </a:lnSpc>
              <a:spcBef>
                <a:spcPts val="0"/>
              </a:spcBef>
              <a:spcAft>
                <a:spcPts val="0"/>
              </a:spcAft>
              <a:buClr>
                <a:srgbClr val="000000"/>
              </a:buClr>
              <a:buSzPts val="1800"/>
            </a:pPr>
            <a:endParaRPr sz="1800" b="0" i="0" u="none" strike="noStrike" cap="none" dirty="0">
              <a:solidFill>
                <a:schemeClr val="lt1"/>
              </a:solidFill>
              <a:latin typeface="Calibri"/>
              <a:ea typeface="Calibri"/>
              <a:cs typeface="Calibri"/>
              <a:sym typeface="Calibri"/>
            </a:endParaRPr>
          </a:p>
        </p:txBody>
      </p:sp>
      <p:pic>
        <p:nvPicPr>
          <p:cNvPr id="332" name="Google Shape;332;p23" descr="Fondo Pregunta.png"/>
          <p:cNvPicPr preferRelativeResize="0"/>
          <p:nvPr/>
        </p:nvPicPr>
        <p:blipFill rotWithShape="1">
          <a:blip r:embed="rId3">
            <a:alphaModFix/>
          </a:blip>
          <a:srcRect/>
          <a:stretch/>
        </p:blipFill>
        <p:spPr>
          <a:xfrm>
            <a:off x="0" y="0"/>
            <a:ext cx="12185906" cy="2615185"/>
          </a:xfrm>
          <a:prstGeom prst="rect">
            <a:avLst/>
          </a:prstGeom>
          <a:noFill/>
          <a:ln>
            <a:noFill/>
          </a:ln>
        </p:spPr>
      </p:pic>
      <p:sp>
        <p:nvSpPr>
          <p:cNvPr id="333" name="Google Shape;333;p23"/>
          <p:cNvSpPr txBox="1"/>
          <p:nvPr/>
        </p:nvSpPr>
        <p:spPr>
          <a:xfrm>
            <a:off x="2922564" y="3057985"/>
            <a:ext cx="6439800" cy="7695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400"/>
              <a:buFont typeface="Arial"/>
              <a:buNone/>
            </a:pPr>
            <a:r>
              <a:rPr lang="es-AR" sz="4400" b="1" dirty="0" smtClean="0">
                <a:solidFill>
                  <a:schemeClr val="lt1"/>
                </a:solidFill>
                <a:latin typeface="Raleway"/>
                <a:ea typeface="Raleway"/>
                <a:cs typeface="Raleway"/>
                <a:sym typeface="Raleway"/>
              </a:rPr>
              <a:t>Tablas</a:t>
            </a:r>
            <a:endParaRPr sz="1400" b="0" i="0" u="none" strike="noStrike" cap="none" dirty="0">
              <a:solidFill>
                <a:srgbClr val="000000"/>
              </a:solidFill>
              <a:latin typeface="Arial"/>
              <a:ea typeface="Arial"/>
              <a:cs typeface="Arial"/>
              <a:sym typeface="Arial"/>
            </a:endParaRPr>
          </a:p>
        </p:txBody>
      </p:sp>
      <p:sp>
        <p:nvSpPr>
          <p:cNvPr id="334" name="Google Shape;334;p23"/>
          <p:cNvSpPr/>
          <p:nvPr/>
        </p:nvSpPr>
        <p:spPr>
          <a:xfrm>
            <a:off x="5925961" y="4312499"/>
            <a:ext cx="336900" cy="120900"/>
          </a:xfrm>
          <a:prstGeom prst="roundRect">
            <a:avLst>
              <a:gd name="adj" fmla="val 50000"/>
            </a:avLst>
          </a:prstGeom>
          <a:solidFill>
            <a:srgbClr val="FAB8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3" name="Conector recto 2"/>
          <p:cNvCxnSpPr/>
          <p:nvPr/>
        </p:nvCxnSpPr>
        <p:spPr>
          <a:xfrm>
            <a:off x="3016155" y="3971499"/>
            <a:ext cx="6346209" cy="0"/>
          </a:xfrm>
          <a:prstGeom prst="line">
            <a:avLst/>
          </a:prstGeom>
          <a:noFill/>
          <a:ln w="28575" cap="rnd" cmpd="sng">
            <a:solidFill>
              <a:srgbClr val="AA3A86"/>
            </a:solidFill>
            <a:prstDash val="solid"/>
            <a:round/>
            <a:headEnd type="none" w="sm" len="sm"/>
            <a:tailEnd type="none" w="sm" len="sm"/>
          </a:ln>
        </p:spPr>
      </p:cxnSp>
    </p:spTree>
    <p:extLst>
      <p:ext uri="{BB962C8B-B14F-4D97-AF65-F5344CB8AC3E}">
        <p14:creationId xmlns:p14="http://schemas.microsoft.com/office/powerpoint/2010/main" val="1556476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99548" y="206721"/>
            <a:ext cx="11981615" cy="584700"/>
          </a:xfrm>
          <a:prstGeom prst="rect">
            <a:avLst/>
          </a:prstGeom>
          <a:noFill/>
          <a:ln>
            <a:noFill/>
          </a:ln>
        </p:spPr>
        <p:txBody>
          <a:bodyPr spcFirstLastPara="1" wrap="square" lIns="121875" tIns="121875" rIns="121875" bIns="121875" anchor="t" anchorCtr="0">
            <a:noAutofit/>
          </a:bodyPr>
          <a:lstStyle/>
          <a:p>
            <a:pPr lvl="0">
              <a:buSzPts val="3200"/>
            </a:pPr>
            <a:r>
              <a:rPr lang="es-ES" sz="2400" dirty="0" smtClean="0">
                <a:solidFill>
                  <a:srgbClr val="FFFFFF"/>
                </a:solidFill>
                <a:latin typeface="Nunito" pitchFamily="2" charset="0"/>
                <a:ea typeface="Raleway Thin"/>
                <a:cs typeface="Raleway Thin"/>
                <a:sym typeface="Raleway Thin"/>
              </a:rPr>
              <a:t>Tablas – Integridad de los datos</a:t>
            </a:r>
            <a:endParaRPr lang="es-ES" sz="2400" dirty="0">
              <a:solidFill>
                <a:srgbClr val="FFFFFF"/>
              </a:solidFill>
              <a:latin typeface="Nunito" pitchFamily="2" charset="0"/>
              <a:ea typeface="Raleway Thin"/>
              <a:cs typeface="Raleway Thin"/>
              <a:sym typeface="Raleway Thin"/>
            </a:endParaRPr>
          </a:p>
        </p:txBody>
      </p:sp>
      <p:sp>
        <p:nvSpPr>
          <p:cNvPr id="2" name="Rectángulo 1"/>
          <p:cNvSpPr/>
          <p:nvPr/>
        </p:nvSpPr>
        <p:spPr>
          <a:xfrm>
            <a:off x="374073" y="1403674"/>
            <a:ext cx="11319163" cy="4093428"/>
          </a:xfrm>
          <a:prstGeom prst="rect">
            <a:avLst/>
          </a:prstGeom>
        </p:spPr>
        <p:txBody>
          <a:bodyPr wrap="square">
            <a:spAutoFit/>
          </a:bodyPr>
          <a:lstStyle/>
          <a:p>
            <a:r>
              <a:rPr lang="es-AR" sz="2000" b="1" dirty="0">
                <a:latin typeface="Nunito" pitchFamily="2" charset="0"/>
              </a:rPr>
              <a:t>Implementar Restricciones </a:t>
            </a:r>
          </a:p>
          <a:p>
            <a:r>
              <a:rPr lang="es-AR" sz="2000" dirty="0">
                <a:latin typeface="Nunito" pitchFamily="2" charset="0"/>
              </a:rPr>
              <a:t> </a:t>
            </a:r>
          </a:p>
          <a:p>
            <a:r>
              <a:rPr lang="es-AR" sz="2000" dirty="0">
                <a:latin typeface="Nunito" pitchFamily="2" charset="0"/>
              </a:rPr>
              <a:t> </a:t>
            </a:r>
          </a:p>
          <a:p>
            <a:r>
              <a:rPr lang="es-AR" sz="2000" dirty="0">
                <a:latin typeface="Nunito" pitchFamily="2" charset="0"/>
              </a:rPr>
              <a:t>Uno de los principales objetivos de una base de datos relacional es cuidar y controlar la integridad de datos, la cual podría perderse ante operaciones que modifican la información como: INSERT, UPDATE y DELETE. </a:t>
            </a:r>
          </a:p>
          <a:p>
            <a:r>
              <a:rPr lang="es-AR" sz="2000" dirty="0">
                <a:latin typeface="Nunito" pitchFamily="2" charset="0"/>
              </a:rPr>
              <a:t> </a:t>
            </a:r>
          </a:p>
          <a:p>
            <a:r>
              <a:rPr lang="es-AR" sz="2000" dirty="0">
                <a:latin typeface="Nunito" pitchFamily="2" charset="0"/>
              </a:rPr>
              <a:t>Por ejemplo se puede perder la integridad de datos ante alguna de las siguientes situaciones: </a:t>
            </a:r>
          </a:p>
          <a:p>
            <a:r>
              <a:rPr lang="es-AR" sz="2000" dirty="0">
                <a:latin typeface="Nunito" pitchFamily="2" charset="0"/>
              </a:rPr>
              <a:t> </a:t>
            </a:r>
          </a:p>
          <a:p>
            <a:r>
              <a:rPr lang="es-AR" sz="2000" dirty="0">
                <a:latin typeface="Nunito" pitchFamily="2" charset="0"/>
              </a:rPr>
              <a:t>• Se puede registrar un pedido de un producto no </a:t>
            </a:r>
            <a:r>
              <a:rPr lang="es-AR" sz="2000" dirty="0" smtClean="0">
                <a:latin typeface="Nunito" pitchFamily="2" charset="0"/>
              </a:rPr>
              <a:t>existente</a:t>
            </a:r>
          </a:p>
          <a:p>
            <a:r>
              <a:rPr lang="es-AR" sz="2000" dirty="0" smtClean="0">
                <a:latin typeface="Nunito" pitchFamily="2" charset="0"/>
              </a:rPr>
              <a:t>• </a:t>
            </a:r>
            <a:r>
              <a:rPr lang="es-AR" sz="2000" dirty="0">
                <a:latin typeface="Nunito" pitchFamily="2" charset="0"/>
              </a:rPr>
              <a:t>Podría modificarse los datos existentes son valores incorrectos </a:t>
            </a:r>
            <a:endParaRPr lang="es-AR" sz="2000" dirty="0" smtClean="0">
              <a:latin typeface="Nunito" pitchFamily="2" charset="0"/>
            </a:endParaRPr>
          </a:p>
          <a:p>
            <a:r>
              <a:rPr lang="es-AR" sz="2000" dirty="0" smtClean="0">
                <a:latin typeface="Nunito" pitchFamily="2" charset="0"/>
              </a:rPr>
              <a:t>• </a:t>
            </a:r>
            <a:r>
              <a:rPr lang="es-AR" sz="2000" dirty="0">
                <a:latin typeface="Nunito" pitchFamily="2" charset="0"/>
              </a:rPr>
              <a:t>Los cambios a la base de datos podrían aplicarse parcialmente, por ejemplo si se registra un pedido sin actualizar el stock del producto requerido. </a:t>
            </a:r>
          </a:p>
        </p:txBody>
      </p:sp>
    </p:spTree>
    <p:extLst>
      <p:ext uri="{BB962C8B-B14F-4D97-AF65-F5344CB8AC3E}">
        <p14:creationId xmlns:p14="http://schemas.microsoft.com/office/powerpoint/2010/main" val="194145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99548" y="206721"/>
            <a:ext cx="11981615" cy="584700"/>
          </a:xfrm>
          <a:prstGeom prst="rect">
            <a:avLst/>
          </a:prstGeom>
          <a:noFill/>
          <a:ln>
            <a:noFill/>
          </a:ln>
        </p:spPr>
        <p:txBody>
          <a:bodyPr spcFirstLastPara="1" wrap="square" lIns="121875" tIns="121875" rIns="121875" bIns="121875" anchor="t" anchorCtr="0">
            <a:noAutofit/>
          </a:bodyPr>
          <a:lstStyle/>
          <a:p>
            <a:pPr lvl="0">
              <a:buSzPts val="3200"/>
            </a:pPr>
            <a:r>
              <a:rPr lang="es-ES" sz="2400" dirty="0" smtClean="0">
                <a:solidFill>
                  <a:srgbClr val="FFFFFF"/>
                </a:solidFill>
                <a:latin typeface="Raleway Thin"/>
                <a:ea typeface="Raleway Thin"/>
                <a:cs typeface="Raleway Thin"/>
                <a:sym typeface="Raleway Thin"/>
              </a:rPr>
              <a:t>Tablas – Integridad de los datos</a:t>
            </a:r>
            <a:endParaRPr lang="es-ES" sz="2400" dirty="0">
              <a:solidFill>
                <a:srgbClr val="FFFFFF"/>
              </a:solidFill>
              <a:latin typeface="Raleway Thin"/>
              <a:ea typeface="Raleway Thin"/>
              <a:cs typeface="Raleway Thin"/>
              <a:sym typeface="Raleway Thin"/>
            </a:endParaRPr>
          </a:p>
        </p:txBody>
      </p:sp>
      <p:sp>
        <p:nvSpPr>
          <p:cNvPr id="3" name="Rectángulo 2"/>
          <p:cNvSpPr/>
          <p:nvPr/>
        </p:nvSpPr>
        <p:spPr>
          <a:xfrm>
            <a:off x="260537" y="1168985"/>
            <a:ext cx="11017063" cy="5539978"/>
          </a:xfrm>
          <a:prstGeom prst="rect">
            <a:avLst/>
          </a:prstGeom>
        </p:spPr>
        <p:txBody>
          <a:bodyPr wrap="square">
            <a:spAutoFit/>
          </a:bodyPr>
          <a:lstStyle/>
          <a:p>
            <a:r>
              <a:rPr lang="es-AR" sz="2000" dirty="0">
                <a:latin typeface="Nunito" pitchFamily="2" charset="0"/>
              </a:rPr>
              <a:t>SQL Server provee de múltiples medios para controlar la integridad de datos, como por ejemplo: </a:t>
            </a:r>
          </a:p>
          <a:p>
            <a:r>
              <a:rPr lang="es-AR" sz="2000" dirty="0">
                <a:latin typeface="Nunito" pitchFamily="2" charset="0"/>
              </a:rPr>
              <a:t> </a:t>
            </a:r>
          </a:p>
          <a:p>
            <a:r>
              <a:rPr lang="es-AR" sz="2000" dirty="0">
                <a:latin typeface="Nunito" pitchFamily="2" charset="0"/>
              </a:rPr>
              <a:t>• Datos Requeridos, es una de las restricciones mas sencillas que especifican que columnas permiten valores nulos y que columnas no. Al momento de definir las columnas de una tabla podrá asignar a cada columna la especificación NULL o NOT NULL</a:t>
            </a:r>
            <a:r>
              <a:rPr lang="es-AR" sz="2000" dirty="0">
                <a:latin typeface="Nunito" pitchFamily="2" charset="0"/>
              </a:rPr>
              <a:t>.</a:t>
            </a:r>
          </a:p>
          <a:p>
            <a:r>
              <a:rPr lang="es-AR" sz="2000" dirty="0">
                <a:latin typeface="Nunito" pitchFamily="2" charset="0"/>
              </a:rPr>
              <a:t>• </a:t>
            </a:r>
            <a:r>
              <a:rPr lang="es-AR" sz="2000" dirty="0">
                <a:latin typeface="Nunito" pitchFamily="2" charset="0"/>
              </a:rPr>
              <a:t>Control de validez, permite controlar los valores que se le asignarán a una columna. Por ejemplo en una columna que guarde promedios de estudiantes se podría controlar que el rango de valores se encuentre entre 0 y 10. </a:t>
            </a:r>
            <a:endParaRPr lang="es-AR" sz="2000" dirty="0">
              <a:latin typeface="Nunito" pitchFamily="2" charset="0"/>
            </a:endParaRPr>
          </a:p>
          <a:p>
            <a:r>
              <a:rPr lang="es-AR" sz="2000" dirty="0">
                <a:latin typeface="Nunito" pitchFamily="2" charset="0"/>
              </a:rPr>
              <a:t>• </a:t>
            </a:r>
            <a:r>
              <a:rPr lang="es-AR" sz="2000" dirty="0">
                <a:latin typeface="Nunito" pitchFamily="2" charset="0"/>
              </a:rPr>
              <a:t>Integridad de entidad, referido a que una clave principal asegura la unicidad de cada registro. </a:t>
            </a:r>
            <a:endParaRPr lang="es-AR" sz="2000" dirty="0">
              <a:latin typeface="Nunito" pitchFamily="2" charset="0"/>
            </a:endParaRPr>
          </a:p>
          <a:p>
            <a:r>
              <a:rPr lang="es-AR" sz="2000" dirty="0">
                <a:latin typeface="Nunito" pitchFamily="2" charset="0"/>
              </a:rPr>
              <a:t>• </a:t>
            </a:r>
            <a:r>
              <a:rPr lang="es-AR" sz="2000" dirty="0">
                <a:latin typeface="Nunito" pitchFamily="2" charset="0"/>
              </a:rPr>
              <a:t>Integridad referencial, asegura las relaciones entre las claves primarias y claves foráneas, por ejemplo al agregar un pedido controlar que el código de producto que se especifica en el pedido exista en la tabla de productos. </a:t>
            </a:r>
            <a:endParaRPr lang="es-AR" sz="2000" dirty="0">
              <a:latin typeface="Nunito" pitchFamily="2" charset="0"/>
            </a:endParaRPr>
          </a:p>
          <a:p>
            <a:r>
              <a:rPr lang="es-AR" sz="2000" dirty="0">
                <a:latin typeface="Nunito" pitchFamily="2" charset="0"/>
              </a:rPr>
              <a:t>• </a:t>
            </a:r>
            <a:r>
              <a:rPr lang="es-AR" sz="2000" dirty="0">
                <a:latin typeface="Nunito" pitchFamily="2" charset="0"/>
              </a:rPr>
              <a:t>Reglas comerciales, las modificaciones en la base de datos deben cumplir con ciertos requisitos para poder mantener la información íntegra, por ejemplo en el caso anteriormente mencionado, el producto podría existir pero el stock encontrarse en 0, de tal manera que no debería registrarse el pedido. </a:t>
            </a:r>
          </a:p>
          <a:p>
            <a:r>
              <a:rPr lang="es-AR" dirty="0"/>
              <a:t> </a:t>
            </a:r>
          </a:p>
        </p:txBody>
      </p:sp>
    </p:spTree>
    <p:extLst>
      <p:ext uri="{BB962C8B-B14F-4D97-AF65-F5344CB8AC3E}">
        <p14:creationId xmlns:p14="http://schemas.microsoft.com/office/powerpoint/2010/main" val="633032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99548" y="206721"/>
            <a:ext cx="11981615" cy="584700"/>
          </a:xfrm>
          <a:prstGeom prst="rect">
            <a:avLst/>
          </a:prstGeom>
          <a:noFill/>
          <a:ln>
            <a:noFill/>
          </a:ln>
        </p:spPr>
        <p:txBody>
          <a:bodyPr spcFirstLastPara="1" wrap="square" lIns="121875" tIns="121875" rIns="121875" bIns="121875" anchor="t" anchorCtr="0">
            <a:noAutofit/>
          </a:bodyPr>
          <a:lstStyle/>
          <a:p>
            <a:pPr lvl="0">
              <a:buSzPts val="3200"/>
            </a:pPr>
            <a:r>
              <a:rPr lang="es-ES" sz="2400" dirty="0" smtClean="0">
                <a:solidFill>
                  <a:srgbClr val="FFFFFF"/>
                </a:solidFill>
                <a:latin typeface="Raleway Thin"/>
                <a:ea typeface="Raleway Thin"/>
                <a:cs typeface="Raleway Thin"/>
                <a:sym typeface="Raleway Thin"/>
              </a:rPr>
              <a:t>Tablas – Integridad de los datos</a:t>
            </a:r>
            <a:endParaRPr lang="es-ES" sz="2400" dirty="0">
              <a:solidFill>
                <a:srgbClr val="FFFFFF"/>
              </a:solidFill>
              <a:latin typeface="Raleway Thin"/>
              <a:ea typeface="Raleway Thin"/>
              <a:cs typeface="Raleway Thin"/>
              <a:sym typeface="Raleway Thin"/>
            </a:endParaRPr>
          </a:p>
        </p:txBody>
      </p:sp>
      <p:sp>
        <p:nvSpPr>
          <p:cNvPr id="2" name="Rectángulo 1"/>
          <p:cNvSpPr/>
          <p:nvPr/>
        </p:nvSpPr>
        <p:spPr>
          <a:xfrm>
            <a:off x="665018" y="1505167"/>
            <a:ext cx="10626437" cy="3385542"/>
          </a:xfrm>
          <a:prstGeom prst="rect">
            <a:avLst/>
          </a:prstGeom>
        </p:spPr>
        <p:txBody>
          <a:bodyPr wrap="square">
            <a:spAutoFit/>
          </a:bodyPr>
          <a:lstStyle/>
          <a:p>
            <a:r>
              <a:rPr lang="es-AR" sz="2000" dirty="0">
                <a:latin typeface="Nunito" pitchFamily="2" charset="0"/>
              </a:rPr>
              <a:t>SQL Server para poder forzar la integridad de datos propone dos modalidades: </a:t>
            </a:r>
          </a:p>
          <a:p>
            <a:r>
              <a:rPr lang="es-AR" sz="2000" dirty="0">
                <a:latin typeface="Nunito" pitchFamily="2" charset="0"/>
              </a:rPr>
              <a:t> </a:t>
            </a:r>
          </a:p>
          <a:p>
            <a:r>
              <a:rPr lang="es-AR" sz="2000" dirty="0">
                <a:latin typeface="Nunito" pitchFamily="2" charset="0"/>
              </a:rPr>
              <a:t>• Integridad Declarativa Se debe definir el criterio de consistencia como criterio de la definición del objeto. Para utilizar integridad declarativa se puede emplear </a:t>
            </a:r>
            <a:r>
              <a:rPr lang="es-AR" sz="2000" dirty="0" err="1">
                <a:latin typeface="Nunito" pitchFamily="2" charset="0"/>
              </a:rPr>
              <a:t>constraints</a:t>
            </a:r>
            <a:r>
              <a:rPr lang="es-AR" sz="2000" dirty="0">
                <a:latin typeface="Nunito" pitchFamily="2" charset="0"/>
              </a:rPr>
              <a:t>, defaults y rules. </a:t>
            </a:r>
            <a:endParaRPr lang="es-AR" sz="2000" dirty="0">
              <a:latin typeface="Nunito" pitchFamily="2" charset="0"/>
            </a:endParaRPr>
          </a:p>
          <a:p>
            <a:endParaRPr lang="es-AR" sz="2000" dirty="0">
              <a:latin typeface="Nunito" pitchFamily="2" charset="0"/>
            </a:endParaRPr>
          </a:p>
          <a:p>
            <a:r>
              <a:rPr lang="es-AR" sz="2000" dirty="0">
                <a:latin typeface="Nunito" pitchFamily="2" charset="0"/>
              </a:rPr>
              <a:t>• </a:t>
            </a:r>
            <a:r>
              <a:rPr lang="es-AR" sz="2000" dirty="0">
                <a:latin typeface="Nunito" pitchFamily="2" charset="0"/>
              </a:rPr>
              <a:t>Integridad por Procedimientos Se pueden escribir procedimientos almacenados y desencadenadores (</a:t>
            </a:r>
            <a:r>
              <a:rPr lang="es-AR" sz="2000" dirty="0" err="1">
                <a:latin typeface="Nunito" pitchFamily="2" charset="0"/>
              </a:rPr>
              <a:t>Triggers</a:t>
            </a:r>
            <a:r>
              <a:rPr lang="es-AR" sz="2000" dirty="0">
                <a:latin typeface="Nunito" pitchFamily="2" charset="0"/>
              </a:rPr>
              <a:t>) para poder forzar la integridad de datos. Aunque las restricciones muy complejas podrían implementarse a través de lenguajes de programación y otras herramientas clientes. </a:t>
            </a:r>
          </a:p>
          <a:p>
            <a:r>
              <a:rPr lang="es-AR" dirty="0"/>
              <a:t> </a:t>
            </a:r>
          </a:p>
        </p:txBody>
      </p:sp>
    </p:spTree>
    <p:extLst>
      <p:ext uri="{BB962C8B-B14F-4D97-AF65-F5344CB8AC3E}">
        <p14:creationId xmlns:p14="http://schemas.microsoft.com/office/powerpoint/2010/main" val="572573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99548" y="206721"/>
            <a:ext cx="11981615" cy="584700"/>
          </a:xfrm>
          <a:prstGeom prst="rect">
            <a:avLst/>
          </a:prstGeom>
          <a:noFill/>
          <a:ln>
            <a:noFill/>
          </a:ln>
        </p:spPr>
        <p:txBody>
          <a:bodyPr spcFirstLastPara="1" wrap="square" lIns="121875" tIns="121875" rIns="121875" bIns="121875" anchor="t" anchorCtr="0">
            <a:noAutofit/>
          </a:bodyPr>
          <a:lstStyle/>
          <a:p>
            <a:pPr lvl="0">
              <a:buSzPts val="3200"/>
            </a:pPr>
            <a:r>
              <a:rPr lang="es-ES" sz="2400" dirty="0" smtClean="0">
                <a:solidFill>
                  <a:srgbClr val="FFFFFF"/>
                </a:solidFill>
                <a:latin typeface="Raleway Thin"/>
                <a:ea typeface="Raleway Thin"/>
                <a:cs typeface="Raleway Thin"/>
                <a:sym typeface="Raleway Thin"/>
              </a:rPr>
              <a:t>Tablas – Integridad de </a:t>
            </a:r>
            <a:r>
              <a:rPr lang="es-ES" sz="2400" dirty="0">
                <a:solidFill>
                  <a:srgbClr val="FFFFFF"/>
                </a:solidFill>
                <a:latin typeface="Raleway Thin"/>
                <a:ea typeface="Raleway Thin"/>
                <a:cs typeface="Raleway Thin"/>
                <a:sym typeface="Raleway Thin"/>
              </a:rPr>
              <a:t>los datos - CONSTRAINTS </a:t>
            </a:r>
          </a:p>
        </p:txBody>
      </p:sp>
      <p:sp>
        <p:nvSpPr>
          <p:cNvPr id="3" name="Rectángulo 2"/>
          <p:cNvSpPr/>
          <p:nvPr/>
        </p:nvSpPr>
        <p:spPr>
          <a:xfrm>
            <a:off x="406545" y="1477536"/>
            <a:ext cx="11126642" cy="2246769"/>
          </a:xfrm>
          <a:prstGeom prst="rect">
            <a:avLst/>
          </a:prstGeom>
        </p:spPr>
        <p:txBody>
          <a:bodyPr wrap="square">
            <a:spAutoFit/>
          </a:bodyPr>
          <a:lstStyle/>
          <a:p>
            <a:r>
              <a:rPr lang="es-AR" sz="2000" dirty="0">
                <a:latin typeface="Nunito" pitchFamily="2" charset="0"/>
              </a:rPr>
              <a:t>Los CONSTRAINTS son un método estándar de forzar la integridad de datos, aseguran que los datos ingresados a las columnas sean válidos y que las relaciones entre las tablas se mantendrá. </a:t>
            </a:r>
          </a:p>
          <a:p>
            <a:r>
              <a:rPr lang="es-AR" sz="2000" dirty="0">
                <a:latin typeface="Nunito" pitchFamily="2" charset="0"/>
              </a:rPr>
              <a:t> </a:t>
            </a:r>
          </a:p>
          <a:p>
            <a:r>
              <a:rPr lang="es-AR" sz="2000" dirty="0">
                <a:latin typeface="Nunito" pitchFamily="2" charset="0"/>
              </a:rPr>
              <a:t>Los </a:t>
            </a:r>
            <a:r>
              <a:rPr lang="es-AR" sz="2000" dirty="0" err="1">
                <a:latin typeface="Nunito" pitchFamily="2" charset="0"/>
              </a:rPr>
              <a:t>constraints</a:t>
            </a:r>
            <a:r>
              <a:rPr lang="es-AR" sz="2000" dirty="0">
                <a:latin typeface="Nunito" pitchFamily="2" charset="0"/>
              </a:rPr>
              <a:t> pueden definirse al momento de crear la tabla, aunque también es posible hacerlo después de que las tablas se han creado. Los CONSTRAINTS se ejecutan antes que la información se registre en el log. </a:t>
            </a:r>
          </a:p>
        </p:txBody>
      </p:sp>
      <p:pic>
        <p:nvPicPr>
          <p:cNvPr id="4" name="Imagen 3"/>
          <p:cNvPicPr>
            <a:picLocks noChangeAspect="1"/>
          </p:cNvPicPr>
          <p:nvPr/>
        </p:nvPicPr>
        <p:blipFill>
          <a:blip r:embed="rId3"/>
          <a:stretch>
            <a:fillRect/>
          </a:stretch>
        </p:blipFill>
        <p:spPr>
          <a:xfrm>
            <a:off x="2576945" y="3877877"/>
            <a:ext cx="6234545" cy="2806786"/>
          </a:xfrm>
          <a:prstGeom prst="rect">
            <a:avLst/>
          </a:prstGeom>
        </p:spPr>
      </p:pic>
    </p:spTree>
    <p:extLst>
      <p:ext uri="{BB962C8B-B14F-4D97-AF65-F5344CB8AC3E}">
        <p14:creationId xmlns:p14="http://schemas.microsoft.com/office/powerpoint/2010/main" val="1222153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99548" y="206721"/>
            <a:ext cx="11981615" cy="584700"/>
          </a:xfrm>
          <a:prstGeom prst="rect">
            <a:avLst/>
          </a:prstGeom>
          <a:noFill/>
          <a:ln>
            <a:noFill/>
          </a:ln>
        </p:spPr>
        <p:txBody>
          <a:bodyPr spcFirstLastPara="1" wrap="square" lIns="121875" tIns="121875" rIns="121875" bIns="121875" anchor="t" anchorCtr="0">
            <a:noAutofit/>
          </a:bodyPr>
          <a:lstStyle/>
          <a:p>
            <a:pPr lvl="0">
              <a:buSzPts val="3200"/>
            </a:pPr>
            <a:r>
              <a:rPr lang="es-ES" sz="2400" dirty="0" err="1" smtClean="0">
                <a:solidFill>
                  <a:srgbClr val="FFFFFF"/>
                </a:solidFill>
                <a:latin typeface="Raleway Thin"/>
                <a:ea typeface="Raleway Thin"/>
                <a:cs typeface="Raleway Thin"/>
                <a:sym typeface="Raleway Thin"/>
              </a:rPr>
              <a:t>Indices</a:t>
            </a:r>
            <a:endParaRPr lang="es-ES" sz="2400" dirty="0">
              <a:solidFill>
                <a:srgbClr val="FFFFFF"/>
              </a:solidFill>
              <a:latin typeface="Raleway Thin"/>
              <a:ea typeface="Raleway Thin"/>
              <a:cs typeface="Raleway Thin"/>
              <a:sym typeface="Raleway Thin"/>
            </a:endParaRPr>
          </a:p>
        </p:txBody>
      </p:sp>
      <p:sp>
        <p:nvSpPr>
          <p:cNvPr id="3" name="Rectángulo 2"/>
          <p:cNvSpPr/>
          <p:nvPr/>
        </p:nvSpPr>
        <p:spPr>
          <a:xfrm>
            <a:off x="406545" y="1477536"/>
            <a:ext cx="11126642" cy="2554545"/>
          </a:xfrm>
          <a:prstGeom prst="rect">
            <a:avLst/>
          </a:prstGeom>
        </p:spPr>
        <p:txBody>
          <a:bodyPr wrap="square">
            <a:spAutoFit/>
          </a:bodyPr>
          <a:lstStyle/>
          <a:p>
            <a:r>
              <a:rPr lang="es-ES" sz="2000" dirty="0">
                <a:latin typeface="Nunito" pitchFamily="2" charset="0"/>
              </a:rPr>
              <a:t>SQL Server usa índices para mejorar el rendimiento de las consultas y para implementar ciertas restricciones</a:t>
            </a:r>
            <a:r>
              <a:rPr lang="es-ES" sz="2000" dirty="0">
                <a:latin typeface="Nunito" pitchFamily="2" charset="0"/>
              </a:rPr>
              <a:t>.</a:t>
            </a:r>
            <a:endParaRPr lang="es-ES" sz="2000" dirty="0">
              <a:latin typeface="Nunito" pitchFamily="2" charset="0"/>
            </a:endParaRPr>
          </a:p>
          <a:p>
            <a:r>
              <a:rPr lang="es-ES" sz="2000" dirty="0">
                <a:latin typeface="Nunito" pitchFamily="2" charset="0"/>
              </a:rPr>
              <a:t>Los índices pueden reducir el esfuerzo requerido para localizar resultados, pero solo si están bien diseñados</a:t>
            </a:r>
            <a:r>
              <a:rPr lang="es-ES" sz="2000" dirty="0">
                <a:latin typeface="Nunito" pitchFamily="2" charset="0"/>
              </a:rPr>
              <a:t>.</a:t>
            </a:r>
            <a:endParaRPr lang="es-ES" sz="2000" dirty="0">
              <a:latin typeface="Nunito" pitchFamily="2" charset="0"/>
            </a:endParaRPr>
          </a:p>
          <a:p>
            <a:r>
              <a:rPr lang="es-ES" sz="2000" dirty="0">
                <a:latin typeface="Nunito" pitchFamily="2" charset="0"/>
              </a:rPr>
              <a:t>SQL Server también usa índices como parte de su implementación de PRIMARY KEY y restricciones ÚNICAS. Cuando asigna una restricción PRIMARY KEY o UNIQUE a una columna o conjunto de columnas, SQL Server indexa automáticamente esa columna o conjunto de columnas.</a:t>
            </a:r>
            <a:endParaRPr lang="es-AR" sz="2000" dirty="0">
              <a:latin typeface="Nunito" pitchFamily="2" charset="0"/>
            </a:endParaRPr>
          </a:p>
        </p:txBody>
      </p:sp>
    </p:spTree>
    <p:extLst>
      <p:ext uri="{BB962C8B-B14F-4D97-AF65-F5344CB8AC3E}">
        <p14:creationId xmlns:p14="http://schemas.microsoft.com/office/powerpoint/2010/main" val="38000346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p19"/>
          <p:cNvSpPr txBox="1"/>
          <p:nvPr/>
        </p:nvSpPr>
        <p:spPr>
          <a:xfrm>
            <a:off x="260537" y="457003"/>
            <a:ext cx="13005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AR" sz="2400" b="1" i="0" u="none" strike="noStrike" cap="none">
                <a:solidFill>
                  <a:srgbClr val="434343"/>
                </a:solidFill>
                <a:latin typeface="Raleway"/>
                <a:ea typeface="Raleway"/>
                <a:cs typeface="Raleway"/>
                <a:sym typeface="Raleway"/>
              </a:rPr>
              <a:t>TÍTULO</a:t>
            </a:r>
            <a:endParaRPr sz="2400" b="1" i="0" u="none" strike="noStrike" cap="none">
              <a:solidFill>
                <a:srgbClr val="434343"/>
              </a:solidFill>
              <a:latin typeface="Raleway"/>
              <a:ea typeface="Raleway"/>
              <a:cs typeface="Raleway"/>
              <a:sym typeface="Raleway"/>
            </a:endParaRPr>
          </a:p>
        </p:txBody>
      </p:sp>
      <p:sp>
        <p:nvSpPr>
          <p:cNvPr id="241" name="Google Shape;241;p19"/>
          <p:cNvSpPr txBox="1"/>
          <p:nvPr/>
        </p:nvSpPr>
        <p:spPr>
          <a:xfrm>
            <a:off x="260537" y="168319"/>
            <a:ext cx="1665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1" i="0" u="none" strike="noStrike" cap="none">
                <a:solidFill>
                  <a:srgbClr val="434343"/>
                </a:solidFill>
                <a:latin typeface="Raleway"/>
                <a:ea typeface="Raleway"/>
                <a:cs typeface="Raleway"/>
                <a:sym typeface="Raleway"/>
              </a:rPr>
              <a:t>TÍTULO SECCIÓN</a:t>
            </a:r>
            <a:endParaRPr sz="1400" b="1" i="0" u="none" strike="noStrike" cap="none">
              <a:solidFill>
                <a:srgbClr val="434343"/>
              </a:solidFill>
              <a:latin typeface="Raleway"/>
              <a:ea typeface="Raleway"/>
              <a:cs typeface="Raleway"/>
              <a:sym typeface="Raleway"/>
            </a:endParaRPr>
          </a:p>
        </p:txBody>
      </p:sp>
      <p:sp>
        <p:nvSpPr>
          <p:cNvPr id="243" name="Google Shape;243;p19"/>
          <p:cNvSpPr/>
          <p:nvPr/>
        </p:nvSpPr>
        <p:spPr>
          <a:xfrm>
            <a:off x="-26993" y="35200"/>
            <a:ext cx="12242700" cy="837600"/>
          </a:xfrm>
          <a:prstGeom prst="rect">
            <a:avLst/>
          </a:prstGeom>
          <a:solidFill>
            <a:srgbClr val="E13D5E"/>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4" name="Google Shape;244;p19"/>
          <p:cNvSpPr txBox="1"/>
          <p:nvPr/>
        </p:nvSpPr>
        <p:spPr>
          <a:xfrm>
            <a:off x="99548" y="206721"/>
            <a:ext cx="11981615" cy="584700"/>
          </a:xfrm>
          <a:prstGeom prst="rect">
            <a:avLst/>
          </a:prstGeom>
          <a:noFill/>
          <a:ln>
            <a:noFill/>
          </a:ln>
        </p:spPr>
        <p:txBody>
          <a:bodyPr spcFirstLastPara="1" wrap="square" lIns="121875" tIns="121875" rIns="121875" bIns="121875" anchor="t" anchorCtr="0">
            <a:noAutofit/>
          </a:bodyPr>
          <a:lstStyle/>
          <a:p>
            <a:pPr lvl="0">
              <a:buSzPts val="3200"/>
            </a:pPr>
            <a:r>
              <a:rPr lang="es-ES" sz="2400" dirty="0" smtClean="0">
                <a:solidFill>
                  <a:srgbClr val="FFFFFF"/>
                </a:solidFill>
                <a:latin typeface="Raleway Thin"/>
                <a:ea typeface="Raleway Thin"/>
                <a:cs typeface="Raleway Thin"/>
                <a:sym typeface="Raleway Thin"/>
              </a:rPr>
              <a:t>DML vs DLL</a:t>
            </a:r>
            <a:endParaRPr lang="es-ES" sz="2400" dirty="0">
              <a:solidFill>
                <a:srgbClr val="FFFFFF"/>
              </a:solidFill>
              <a:latin typeface="Raleway Thin"/>
              <a:ea typeface="Raleway Thin"/>
              <a:cs typeface="Raleway Thin"/>
              <a:sym typeface="Raleway Thin"/>
            </a:endParaRPr>
          </a:p>
        </p:txBody>
      </p:sp>
      <p:pic>
        <p:nvPicPr>
          <p:cNvPr id="2" name="Imagen 1"/>
          <p:cNvPicPr>
            <a:picLocks noChangeAspect="1"/>
          </p:cNvPicPr>
          <p:nvPr/>
        </p:nvPicPr>
        <p:blipFill>
          <a:blip r:embed="rId3"/>
          <a:stretch>
            <a:fillRect/>
          </a:stretch>
        </p:blipFill>
        <p:spPr>
          <a:xfrm>
            <a:off x="6619585" y="1830098"/>
            <a:ext cx="4657725" cy="4029075"/>
          </a:xfrm>
          <a:prstGeom prst="rect">
            <a:avLst/>
          </a:prstGeom>
        </p:spPr>
      </p:pic>
      <p:sp>
        <p:nvSpPr>
          <p:cNvPr id="5" name="Rectángulo 4"/>
          <p:cNvSpPr/>
          <p:nvPr/>
        </p:nvSpPr>
        <p:spPr>
          <a:xfrm>
            <a:off x="260537" y="1168985"/>
            <a:ext cx="7142451" cy="3077766"/>
          </a:xfrm>
          <a:prstGeom prst="rect">
            <a:avLst/>
          </a:prstGeom>
        </p:spPr>
        <p:txBody>
          <a:bodyPr wrap="square">
            <a:spAutoFit/>
          </a:bodyPr>
          <a:lstStyle/>
          <a:p>
            <a:r>
              <a:rPr lang="es-ES" sz="2000" b="1" dirty="0">
                <a:latin typeface="Nunito" pitchFamily="2" charset="0"/>
              </a:rPr>
              <a:t>¿Qué es DDL?</a:t>
            </a:r>
          </a:p>
          <a:p>
            <a:r>
              <a:rPr lang="es-ES" sz="2000" dirty="0">
                <a:latin typeface="Nunito" pitchFamily="2" charset="0"/>
              </a:rPr>
              <a:t>DDL significa Lenguaje de </a:t>
            </a:r>
            <a:r>
              <a:rPr lang="es-ES" sz="2000" dirty="0" smtClean="0">
                <a:latin typeface="Nunito" pitchFamily="2" charset="0"/>
              </a:rPr>
              <a:t>definición </a:t>
            </a:r>
            <a:r>
              <a:rPr lang="es-ES" sz="2000" dirty="0">
                <a:latin typeface="Nunito" pitchFamily="2" charset="0"/>
              </a:rPr>
              <a:t>de datos. </a:t>
            </a:r>
            <a:r>
              <a:rPr lang="es-ES" sz="2000" dirty="0">
                <a:latin typeface="Nunito" pitchFamily="2" charset="0"/>
              </a:rPr>
              <a:t>Los comandos DDL ayudan a crear la estructura de la base de datos y los demás objetos de la base de datos</a:t>
            </a:r>
            <a:r>
              <a:rPr lang="es-ES" sz="2000" dirty="0">
                <a:latin typeface="Nunito" pitchFamily="2" charset="0"/>
              </a:rPr>
              <a:t>.</a:t>
            </a:r>
          </a:p>
          <a:p>
            <a:endParaRPr lang="es-ES" sz="2000" dirty="0">
              <a:latin typeface="Nunito" pitchFamily="2" charset="0"/>
            </a:endParaRPr>
          </a:p>
          <a:p>
            <a:r>
              <a:rPr lang="es-ES" sz="2000" b="1" dirty="0" smtClean="0">
                <a:latin typeface="Nunito" pitchFamily="2" charset="0"/>
              </a:rPr>
              <a:t>¿Que </a:t>
            </a:r>
            <a:r>
              <a:rPr lang="es-ES" sz="2000" b="1" dirty="0">
                <a:latin typeface="Nunito" pitchFamily="2" charset="0"/>
              </a:rPr>
              <a:t>es </a:t>
            </a:r>
            <a:r>
              <a:rPr lang="es-ES" sz="2000" b="1" dirty="0" smtClean="0">
                <a:latin typeface="Nunito" pitchFamily="2" charset="0"/>
              </a:rPr>
              <a:t>DML?</a:t>
            </a:r>
            <a:endParaRPr lang="es-ES" sz="2000" b="1" dirty="0">
              <a:latin typeface="Nunito" pitchFamily="2" charset="0"/>
            </a:endParaRPr>
          </a:p>
          <a:p>
            <a:r>
              <a:rPr lang="es-ES" sz="2000" dirty="0">
                <a:latin typeface="Nunito" pitchFamily="2" charset="0"/>
              </a:rPr>
              <a:t>DML significa Lenguaje de manipulación de datos. Los comandos DML ayudan a administrar los datos almacenados en la base de datos.</a:t>
            </a:r>
            <a:r>
              <a:rPr lang="es-ES" dirty="0"/>
              <a:t> </a:t>
            </a:r>
          </a:p>
          <a:p>
            <a:endParaRPr lang="es-ES" dirty="0">
              <a:solidFill>
                <a:srgbClr val="333333"/>
              </a:solidFill>
              <a:latin typeface="MontserratRegular"/>
            </a:endParaRPr>
          </a:p>
        </p:txBody>
      </p:sp>
    </p:spTree>
    <p:extLst>
      <p:ext uri="{BB962C8B-B14F-4D97-AF65-F5344CB8AC3E}">
        <p14:creationId xmlns:p14="http://schemas.microsoft.com/office/powerpoint/2010/main" val="383020205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predeterminado">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4934</TotalTime>
  <Words>867</Words>
  <Application>Microsoft Office PowerPoint</Application>
  <PresentationFormat>Personalizado</PresentationFormat>
  <Paragraphs>88</Paragraphs>
  <Slides>15</Slides>
  <Notes>15</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15</vt:i4>
      </vt:variant>
    </vt:vector>
  </HeadingPairs>
  <TitlesOfParts>
    <vt:vector size="22" baseType="lpstr">
      <vt:lpstr>MontserratRegular</vt:lpstr>
      <vt:lpstr>Nunito</vt:lpstr>
      <vt:lpstr>Raleway</vt:lpstr>
      <vt:lpstr>Arial</vt:lpstr>
      <vt:lpstr>Raleway Thin</vt:lpstr>
      <vt:lpstr>Calibri</vt:lpstr>
      <vt:lpstr>Tema predeterminado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PC-2</dc:creator>
  <cp:lastModifiedBy>Nicolas Manuel Fernandez</cp:lastModifiedBy>
  <cp:revision>110</cp:revision>
  <dcterms:modified xsi:type="dcterms:W3CDTF">2022-09-10T12:09:43Z</dcterms:modified>
</cp:coreProperties>
</file>