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1" r:id="rId36"/>
    <p:sldId id="272" r:id="rId3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Montserrat Medium" panose="00000600000000000000" pitchFamily="2" charset="0"/>
      <p:regular r:id="rId43"/>
      <p:bold r:id="rId44"/>
      <p:italic r:id="rId45"/>
      <p:boldItalic r:id="rId46"/>
    </p:embeddedFont>
    <p:embeddedFont>
      <p:font typeface="Montserrat SemiBold" panose="000007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92" y="60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0c4b412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0c4b412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0c4b4124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0c4b4124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0c4b4124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0c4b4124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0c4b4124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0c4b4124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0c4b4124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0c4b4124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0c4b4124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0c4b4124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c4b412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0c4b4124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c7d3e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0c7d3e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0c7d3e7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0c7d3e7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0c7d3e7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0c7d3e7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0c7d3e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0c7d3e7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0c7d3e74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0c7d3e74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0c7d3e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0c7d3e7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0c7d3e74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0c7d3e74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0c7d3e74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0c7d3e74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0c7d3e74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0c7d3e74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0c7d3e7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0c7d3e7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0c7d3e74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0c7d3e74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0c7d3e74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0c7d3e74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0c7d3e74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b0c7d3e74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0c4b412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0c4b4124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0c7d3e7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0c7d3e7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0c7d3e74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0c7d3e74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0c7d3e74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0c7d3e74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0c7d3e74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0c7d3e74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0c7d3e74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0c7d3e74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0c4b412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0c4b412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0c4b412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0c4b412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0c4b412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0c4b412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0c4b412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0c4b412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0c4b4124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0c4b4124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0c4b412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0c4b412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8461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edad &gt;= 18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edad &lt;= 38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LIMIT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5;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todos los campos usuario y nombre, y sólo los registros con edad entre 18 y 38, y de ellos sólo a los primeros 5.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nombre = “Juan”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“María”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todos los campos, y los registros con nombre Juan o María, ordenados por edad de forma ascendente.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ASC,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apellido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todos los campos, y todos los registros, ordenados por edad de forma ascendente, y luego por apellido descendente.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LIKE “a%”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todos los campos, y los registros con nombre que empiece con a.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También se puede usar: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“%a” o “%a%”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registros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 = “flor_85”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id = 3;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Actualiza el campo usuario del registro que tiene en el campo id el valor 3.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100">
                <a:highlight>
                  <a:schemeClr val="accent6"/>
                </a:highlight>
              </a:rPr>
              <a:t>Si no ponemos la clausura WHERE se va a actualizar el valor del campo usuario en todos los registros.</a:t>
            </a:r>
            <a:endParaRPr sz="21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registros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DELETE 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LIKE “Juan%”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Elimina los registros con nombre que empiece con Juan seguido de cualquier cosa.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100">
                <a:highlight>
                  <a:schemeClr val="accent6"/>
                </a:highlight>
              </a:rPr>
              <a:t>Si no ponemos la cláusula WHERE se van a eliminar todos los registros.</a:t>
            </a:r>
            <a:endParaRPr sz="21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ctrTitle"/>
          </p:nvPr>
        </p:nvSpPr>
        <p:spPr>
          <a:xfrm>
            <a:off x="550375" y="1150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Relacionando información de dos tablas en SQL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En SQL podemos relacionar dos tablas para obtener información de ambas al mismo tiempo.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En pocas palabras, una «relación» es una asociación que se crea entre tablas, con el fin de vincularlas y garantizar la integridad referencial de sus datos.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Para que una relación entre dos tablas exista, la tabla de origen debe poseer una clave primaria, mientras que la tabla destino debe poseer una clave foránea.</a:t>
            </a:r>
            <a:endParaRPr sz="2100"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información de dos tablas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Una clave primaria es un campo cuyos valores identifican de forma única cada registro dentro de la tabla.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Este campo tiene la cláusula PRIMARY KEY.</a:t>
            </a:r>
            <a:endParaRPr sz="21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int(2) primary key auto_increment,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100"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una clave primaria (primary key)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La clave foránea, por su parte, es un campo dentro de la tabla cuyos valores hacen referencia a «claves primarias» en otra tabla. Este campo viene acompañado de la cláusula FOREIGN KEY.</a:t>
            </a:r>
            <a:endParaRPr sz="2100"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una clave foránea(foreign  key)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 (Constraints)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Primary Key</a:t>
            </a:r>
            <a:r>
              <a:rPr lang="es" sz="2100"/>
              <a:t>: siempre debe existir una llave primaria dentro de cada tabla que identifique cada fila como única. Genera un índice.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No puede aceptar NULL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No se pueden repetir valores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Solo puede haber una por tabla	</a:t>
            </a:r>
            <a:r>
              <a:rPr lang="es" sz="2200"/>
              <a:t>	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 (Constraints)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Unique</a:t>
            </a:r>
            <a:r>
              <a:rPr lang="es" sz="2100"/>
              <a:t>: también genera un índice.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Puede haber más de una por tabla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No se pueden repetir valores, y puede existir un único valor NULL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Restricciones (Constraints)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Foreing Key</a:t>
            </a:r>
            <a:r>
              <a:rPr lang="es" sz="2100"/>
              <a:t>: una o más columnas de una tabla que sirve como enlace hacia la Primary Key de otra tabla.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Las columnas Foreing Key deben ser del mismo tipo que la Primary Key vinculada.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Se debe crear un índice.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Sus valores deben existir en la PK vinculada.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Relaciones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112" b="1" u="sng"/>
              <a:t>Uno a uno</a:t>
            </a:r>
            <a:r>
              <a:rPr lang="es" sz="2112"/>
              <a:t>: un registro de una tabla está relacionado con un registro de otra tabla y viceversa.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112"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3400" y="2254075"/>
            <a:ext cx="6019800" cy="22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Relaciones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2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112" b="1" u="sng"/>
              <a:t>Uno a muchos</a:t>
            </a:r>
            <a:r>
              <a:rPr lang="es" sz="2112"/>
              <a:t>: “un registro” de una Tabla A está relacionado con “muchos registros” de otra Tabla B y “un registro” de la Tabla B sólo está relacionado con “un registro” de la Tabla A.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2112"/>
              <a:t>«Una sucursal tiene muchos (o ningún) empleados»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2112"/>
              <a:t>y «Un empleado trabaja en una sola sucursal»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11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Relaciones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432025" y="1152475"/>
            <a:ext cx="82800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112" b="1" u="sng"/>
              <a:t>Muchos a muchos</a:t>
            </a:r>
            <a:r>
              <a:rPr lang="es" sz="2112"/>
              <a:t>: Estas son las relaciones más complejas, se presentan cuando «muchos registros» de una tabla se relacionan con «muchos registros» de otra tabla.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2112"/>
              <a:t>«Un empleado trabaja en muchos turnos»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2112"/>
              <a:t>y «Un turno tiene muchos empleados»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2112"/>
              <a:t>En este tipo de relación es necesario crear una tabla intermedia, conocida como tabla asociativa que contiene una clave foránea por cada una de las tablas vinculadas.</a:t>
            </a:r>
            <a:endParaRPr sz="2112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2112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La tabla de origen debe tener definida la clave primaria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La tabla destino debe tener el campo clave foránea definido como índice</a:t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Seleccionar la base de datos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En Más, seleccionar Diseñador</a:t>
            </a:r>
            <a:endParaRPr sz="2100"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675" y="2019075"/>
            <a:ext cx="8280001" cy="304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100"/>
              <a:t>Hacer clic en el botón       Crear relación</a:t>
            </a:r>
            <a:endParaRPr sz="210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100"/>
              <a:t>Seleccionar la clave referenciada: hacer clic en la clave primaria</a:t>
            </a:r>
            <a:endParaRPr sz="2100"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6050" y="1088625"/>
            <a:ext cx="351050" cy="3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0006" y="1951975"/>
            <a:ext cx="6564693" cy="31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Seleccionar la clave foránea: hacer clic en la clave foránea de la otra tabla.</a:t>
            </a:r>
            <a:endParaRPr sz="2100"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738" y="1951975"/>
            <a:ext cx="7261125" cy="26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ctrTitle"/>
          </p:nvPr>
        </p:nvSpPr>
        <p:spPr>
          <a:xfrm>
            <a:off x="550375" y="6172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SQL más utilizados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Seleccionar la opción CASCADE en ambos selectores y OK para crear la relación</a:t>
            </a:r>
            <a:endParaRPr sz="2100"/>
          </a:p>
        </p:txBody>
      </p:sp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3000" y="1951975"/>
            <a:ext cx="6550500" cy="3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Relacionar dos tablas 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82800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Actualizar la página para ver la relación creada.</a:t>
            </a:r>
            <a:endParaRPr sz="2100"/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847" y="1595250"/>
            <a:ext cx="6894726" cy="31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datos de dos tablas 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32538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Joins - Uniones</a:t>
            </a:r>
            <a:endParaRPr sz="21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Nos permite hacer uniones entre tablas y obtener resultados de las consultas de ambas tablas.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5925" y="1093925"/>
            <a:ext cx="540820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datos de dos tablas 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432025" y="1076275"/>
            <a:ext cx="3253800" cy="3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INNER JOIN</a:t>
            </a:r>
            <a:endParaRPr sz="21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Se obtienen los registros que coinciden tanto en la Tabla A como en la Tabla B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7125" y="1622976"/>
            <a:ext cx="4224850" cy="2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datos de dos tablas </a:t>
            </a:r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432025" y="1228675"/>
            <a:ext cx="8280000" cy="3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 u="sng"/>
              <a:t>INNER JOIN</a:t>
            </a:r>
            <a:endParaRPr sz="21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/>
              <a:t>SELECT </a:t>
            </a:r>
            <a:r>
              <a:rPr lang="es" sz="2100"/>
              <a:t>datos_alumnos.apellido, datos_alumnos.nombre, cursos.nombreCurso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/>
              <a:t>FROM </a:t>
            </a:r>
            <a:r>
              <a:rPr lang="es" sz="2100"/>
              <a:t>datos_alumnos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/>
              <a:t>INNER JOIN </a:t>
            </a:r>
            <a:r>
              <a:rPr lang="es" sz="2100"/>
              <a:t>cursos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/>
              <a:t>ON </a:t>
            </a:r>
            <a:r>
              <a:rPr lang="es" sz="2100"/>
              <a:t>datos_alumnos.comision = cursos.comision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 b="1"/>
              <a:t>WHERE </a:t>
            </a:r>
            <a:r>
              <a:rPr lang="es" sz="2100"/>
              <a:t>datos_alumnos.comision = 22585;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Base de datos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CREATE DATABASE miBase;</a:t>
            </a:r>
            <a:r>
              <a:rPr lang="es" sz="2100" b="1"/>
              <a:t> </a:t>
            </a:r>
            <a:endParaRPr sz="21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puede fallar si la base de datos ya existe.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CREATE DATABASE IF NOT EXISTS miBase;</a:t>
            </a:r>
            <a:r>
              <a:rPr lang="es" sz="2100"/>
              <a:t>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para crear una base de datos si es que no existe.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Base de datos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DROP DATABASE miBase;</a:t>
            </a:r>
            <a:r>
              <a:rPr lang="es" sz="2100" b="1"/>
              <a:t> </a:t>
            </a:r>
            <a:endParaRPr sz="21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DROP DATABASE IF EXISTS miBase;</a:t>
            </a:r>
            <a:r>
              <a:rPr lang="es" sz="2100"/>
              <a:t>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highlight>
                  <a:schemeClr val="accent6"/>
                </a:highlight>
              </a:rPr>
              <a:t>No hay forma de recuperar tablas o registros.</a:t>
            </a:r>
            <a:endParaRPr sz="21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tabla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int(2) primary key auto_increment,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varchar(12) not null,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nombre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varchar(15) not null,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edad 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tinyint not null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registros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(usuario, nombre, edad) 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(“maria23”, “Maria”, 45), 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(“flor”, “Florencia”, 24), 	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(“juan123”, “Juan”, 17);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" sz="2142">
                <a:solidFill>
                  <a:schemeClr val="dk1"/>
                </a:solidFill>
                <a:highlight>
                  <a:srgbClr val="FFFF00"/>
                </a:highlight>
              </a:rPr>
              <a:t>El campo </a:t>
            </a:r>
            <a:r>
              <a:rPr lang="es" sz="2142" b="1">
                <a:solidFill>
                  <a:schemeClr val="dk1"/>
                </a:solidFill>
                <a:highlight>
                  <a:srgbClr val="FFFF00"/>
                </a:highlight>
              </a:rPr>
              <a:t>id</a:t>
            </a:r>
            <a:r>
              <a:rPr lang="es" sz="2142">
                <a:solidFill>
                  <a:schemeClr val="dk1"/>
                </a:solidFill>
                <a:highlight>
                  <a:srgbClr val="FFFF00"/>
                </a:highlight>
              </a:rPr>
              <a:t> se genera automáticamente.</a:t>
            </a:r>
            <a:endParaRPr sz="1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todos los campos y todos los registros de la tabla.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Seleccionar registros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usuario, nombre</a:t>
            </a:r>
            <a:r>
              <a:rPr lang="es" sz="2100" b="1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s" sz="2100">
                <a:latin typeface="Courier New"/>
                <a:ea typeface="Courier New"/>
                <a:cs typeface="Courier New"/>
                <a:sym typeface="Courier New"/>
              </a:rPr>
              <a:t>usuarios;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Selecciona los campos usuario y nombre, y todos los registros de la tabla.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Presentación en pantalla (16:9)</PresentationFormat>
  <Paragraphs>149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Montserrat</vt:lpstr>
      <vt:lpstr>Arial</vt:lpstr>
      <vt:lpstr>Montserrat Medium</vt:lpstr>
      <vt:lpstr>Montserrat SemiBold</vt:lpstr>
      <vt:lpstr>Courier New</vt:lpstr>
      <vt:lpstr>Simple Light</vt:lpstr>
      <vt:lpstr>Bases de Datos</vt:lpstr>
      <vt:lpstr>Les damos la bienvenida</vt:lpstr>
      <vt:lpstr>Comandos SQL más utilizados</vt:lpstr>
      <vt:lpstr>Crear Base de datos</vt:lpstr>
      <vt:lpstr>Eliminar Base de datos</vt:lpstr>
      <vt:lpstr>Crear tabla</vt:lpstr>
      <vt:lpstr>Insertar registros</vt:lpstr>
      <vt:lpstr>Seleccionar registros</vt:lpstr>
      <vt:lpstr>Seleccionar registros</vt:lpstr>
      <vt:lpstr>Seleccionar registros</vt:lpstr>
      <vt:lpstr>Seleccionar registros</vt:lpstr>
      <vt:lpstr>Seleccionar registros</vt:lpstr>
      <vt:lpstr>Seleccionar registros</vt:lpstr>
      <vt:lpstr>Actualizar registros</vt:lpstr>
      <vt:lpstr>Eliminar registros</vt:lpstr>
      <vt:lpstr>Relacionando información de dos tablas en SQL</vt:lpstr>
      <vt:lpstr>Relacionar información de dos tablas</vt:lpstr>
      <vt:lpstr>Qué es una clave primaria (primary key)</vt:lpstr>
      <vt:lpstr>Qué es una clave foránea(foreign  key)</vt:lpstr>
      <vt:lpstr>Restricciones (Constraints)</vt:lpstr>
      <vt:lpstr>Restricciones (Constraints)</vt:lpstr>
      <vt:lpstr>Restricciones (Constraints)</vt:lpstr>
      <vt:lpstr>Tipos de Relaciones</vt:lpstr>
      <vt:lpstr>Tipos de Relaciones</vt:lpstr>
      <vt:lpstr>Tipos de Relaciones</vt:lpstr>
      <vt:lpstr>Relacionar dos tablas </vt:lpstr>
      <vt:lpstr>Relacionar dos tablas </vt:lpstr>
      <vt:lpstr>Relacionar dos tablas </vt:lpstr>
      <vt:lpstr>Relacionar dos tablas </vt:lpstr>
      <vt:lpstr>Relacionar dos tablas </vt:lpstr>
      <vt:lpstr>Relacionar dos tablas </vt:lpstr>
      <vt:lpstr>Seleccionar datos de dos tablas </vt:lpstr>
      <vt:lpstr>Seleccionar datos de dos tablas </vt:lpstr>
      <vt:lpstr>Seleccionar datos de dos tablas 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cp:lastModifiedBy>Daniel Jose Facundo Coronel</cp:lastModifiedBy>
  <cp:revision>1</cp:revision>
  <dcterms:modified xsi:type="dcterms:W3CDTF">2023-06-05T13:31:59Z</dcterms:modified>
</cp:coreProperties>
</file>