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88825"/>
  <p:notesSz cx="6858000" cy="9144000"/>
  <p:embeddedFontLst>
    <p:embeddedFont>
      <p:font typeface="Raleway"/>
      <p:regular r:id="rId17"/>
      <p:bold r:id="rId18"/>
      <p:italic r:id="rId19"/>
      <p:boldItalic r:id="rId20"/>
    </p:embeddedFont>
    <p:embeddedFont>
      <p:font typeface="Raleway Thin"/>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30">
          <p15:clr>
            <a:srgbClr val="000000"/>
          </p15:clr>
        </p15:guide>
        <p15:guide id="2" orient="horz" pos="937">
          <p15:clr>
            <a:srgbClr val="000000"/>
          </p15:clr>
        </p15:guide>
        <p15:guide id="3" pos="595">
          <p15:clr>
            <a:srgbClr val="000000"/>
          </p15:clr>
        </p15:guide>
        <p15:guide id="4" pos="144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30" orient="horz"/>
        <p:guide pos="937" orient="horz"/>
        <p:guide pos="595"/>
        <p:guide pos="144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RalewayThin-bold.fntdata"/><Relationship Id="rId10" Type="http://schemas.openxmlformats.org/officeDocument/2006/relationships/slide" Target="slides/slide5.xml"/><Relationship Id="rId21" Type="http://schemas.openxmlformats.org/officeDocument/2006/relationships/font" Target="fonts/RalewayThin-regular.fntdata"/><Relationship Id="rId13" Type="http://schemas.openxmlformats.org/officeDocument/2006/relationships/slide" Target="slides/slide8.xml"/><Relationship Id="rId24" Type="http://schemas.openxmlformats.org/officeDocument/2006/relationships/font" Target="fonts/RalewayThin-boldItalic.fntdata"/><Relationship Id="rId12" Type="http://schemas.openxmlformats.org/officeDocument/2006/relationships/slide" Target="slides/slide7.xml"/><Relationship Id="rId23" Type="http://schemas.openxmlformats.org/officeDocument/2006/relationships/font" Target="fonts/RalewayTh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ja en blanco">
  <p:cSld name="Hoja en blanco">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sin encabezado">
  <p:cSld name="Interior sin encabezado">
    <p:spTree>
      <p:nvGrpSpPr>
        <p:cNvPr id="149" name="Shape 149"/>
        <p:cNvGrpSpPr/>
        <p:nvPr/>
      </p:nvGrpSpPr>
      <p:grpSpPr>
        <a:xfrm>
          <a:off x="0" y="0"/>
          <a:ext cx="0" cy="0"/>
          <a:chOff x="0" y="0"/>
          <a:chExt cx="0" cy="0"/>
        </a:xfrm>
      </p:grpSpPr>
      <p:cxnSp>
        <p:nvCxnSpPr>
          <p:cNvPr id="150" name="Google Shape;150;p11"/>
          <p:cNvCxnSpPr/>
          <p:nvPr/>
        </p:nvCxnSpPr>
        <p:spPr>
          <a:xfrm>
            <a:off x="11817818" y="6580692"/>
            <a:ext cx="0" cy="179325"/>
          </a:xfrm>
          <a:prstGeom prst="straightConnector1">
            <a:avLst/>
          </a:prstGeom>
          <a:noFill/>
          <a:ln cap="flat" cmpd="sng" w="12700">
            <a:solidFill>
              <a:srgbClr val="7F7F7F"/>
            </a:solidFill>
            <a:prstDash val="solid"/>
            <a:round/>
            <a:headEnd len="sm" w="sm" type="none"/>
            <a:tailEnd len="sm" w="sm" type="none"/>
          </a:ln>
        </p:spPr>
      </p:cxnSp>
      <p:sp>
        <p:nvSpPr>
          <p:cNvPr id="151" name="Google Shape;151;p11"/>
          <p:cNvSpPr txBox="1"/>
          <p:nvPr/>
        </p:nvSpPr>
        <p:spPr>
          <a:xfrm>
            <a:off x="11884723" y="6532213"/>
            <a:ext cx="332533" cy="252341"/>
          </a:xfrm>
          <a:prstGeom prst="rect">
            <a:avLst/>
          </a:prstGeom>
          <a:noFill/>
          <a:ln>
            <a:noFill/>
          </a:ln>
        </p:spPr>
        <p:txBody>
          <a:bodyPr anchorCtr="0" anchor="ctr" bIns="36000" lIns="36000" spcFirstLastPara="1" rIns="36000" wrap="square" tIns="360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0" i="0" lang="es-AR" sz="1000" u="none" cap="none" strike="noStrike">
                <a:solidFill>
                  <a:srgbClr val="7F7F7F"/>
                </a:solidFill>
                <a:latin typeface="Raleway"/>
                <a:ea typeface="Raleway"/>
                <a:cs typeface="Raleway"/>
                <a:sym typeface="Raleway"/>
              </a:rPr>
              <a:t>‹#›</a:t>
            </a:fld>
            <a:endParaRPr b="0" i="0" sz="1000" u="none" cap="none" strike="noStrike">
              <a:solidFill>
                <a:srgbClr val="7F7F7F"/>
              </a:solidFill>
              <a:latin typeface="Raleway"/>
              <a:ea typeface="Raleway"/>
              <a:cs typeface="Raleway"/>
              <a:sym typeface="Raleway"/>
            </a:endParaRPr>
          </a:p>
        </p:txBody>
      </p:sp>
      <p:sp>
        <p:nvSpPr>
          <p:cNvPr id="152" name="Google Shape;152;p11"/>
          <p:cNvSpPr txBox="1"/>
          <p:nvPr/>
        </p:nvSpPr>
        <p:spPr>
          <a:xfrm>
            <a:off x="11086578" y="6545088"/>
            <a:ext cx="654265" cy="226591"/>
          </a:xfrm>
          <a:prstGeom prst="rect">
            <a:avLst/>
          </a:prstGeom>
          <a:noFill/>
          <a:ln>
            <a:noFill/>
          </a:ln>
        </p:spPr>
        <p:txBody>
          <a:bodyPr anchorCtr="0" anchor="t" bIns="36000" lIns="36000" spcFirstLastPara="1" rIns="36000" wrap="square" tIns="36000">
            <a:spAutoFit/>
          </a:bodyPr>
          <a:lstStyle/>
          <a:p>
            <a:pPr indent="0" lvl="0" marL="0" marR="0" rtl="0" algn="r">
              <a:lnSpc>
                <a:spcPct val="100000"/>
              </a:lnSpc>
              <a:spcBef>
                <a:spcPts val="0"/>
              </a:spcBef>
              <a:spcAft>
                <a:spcPts val="0"/>
              </a:spcAft>
              <a:buClr>
                <a:srgbClr val="000000"/>
              </a:buClr>
              <a:buSzPts val="1000"/>
              <a:buFont typeface="Arial"/>
              <a:buNone/>
            </a:pPr>
            <a:r>
              <a:rPr b="1" i="0" lang="es-AR" sz="1000" u="none" cap="none" strike="noStrike">
                <a:solidFill>
                  <a:srgbClr val="7F7F7F"/>
                </a:solidFill>
                <a:latin typeface="Raleway"/>
                <a:ea typeface="Raleway"/>
                <a:cs typeface="Raleway"/>
                <a:sym typeface="Raleway"/>
              </a:rPr>
              <a:t>SECPECG</a:t>
            </a:r>
            <a:endParaRPr b="1" i="0" sz="1000" u="none" cap="none" strike="noStrike">
              <a:solidFill>
                <a:srgbClr val="7F7F7F"/>
              </a:solidFill>
              <a:latin typeface="Raleway"/>
              <a:ea typeface="Raleway"/>
              <a:cs typeface="Raleway"/>
              <a:sym typeface="Raleway"/>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p:cSld name="Cierre">
    <p:spTree>
      <p:nvGrpSpPr>
        <p:cNvPr id="153" name="Shape 153"/>
        <p:cNvGrpSpPr/>
        <p:nvPr/>
      </p:nvGrpSpPr>
      <p:grpSpPr>
        <a:xfrm>
          <a:off x="0" y="0"/>
          <a:ext cx="0" cy="0"/>
          <a:chOff x="0" y="0"/>
          <a:chExt cx="0" cy="0"/>
        </a:xfrm>
      </p:grpSpPr>
      <p:sp>
        <p:nvSpPr>
          <p:cNvPr id="154" name="Google Shape;154;p12"/>
          <p:cNvSpPr/>
          <p:nvPr/>
        </p:nvSpPr>
        <p:spPr>
          <a:xfrm rot="2700000">
            <a:off x="8040778" y="2658720"/>
            <a:ext cx="104048" cy="857802"/>
          </a:xfrm>
          <a:prstGeom prst="round2SameRect">
            <a:avLst>
              <a:gd fmla="val 50000" name="adj1"/>
              <a:gd fmla="val 0" name="adj2"/>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12"/>
          <p:cNvSpPr/>
          <p:nvPr/>
        </p:nvSpPr>
        <p:spPr>
          <a:xfrm>
            <a:off x="-1338797" y="-1201368"/>
            <a:ext cx="3491999" cy="3491999"/>
          </a:xfrm>
          <a:prstGeom prst="blockArc">
            <a:avLst>
              <a:gd fmla="val 19273545" name="adj1"/>
              <a:gd fmla="val 7048766" name="adj2"/>
              <a:gd fmla="val 23691" name="adj3"/>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12"/>
          <p:cNvSpPr/>
          <p:nvPr/>
        </p:nvSpPr>
        <p:spPr>
          <a:xfrm>
            <a:off x="3825536" y="1899304"/>
            <a:ext cx="811307" cy="811307"/>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2"/>
          <p:cNvSpPr/>
          <p:nvPr/>
        </p:nvSpPr>
        <p:spPr>
          <a:xfrm>
            <a:off x="9597810" y="246289"/>
            <a:ext cx="1871999" cy="1871999"/>
          </a:xfrm>
          <a:prstGeom prst="donut">
            <a:avLst>
              <a:gd fmla="val 20781"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8" name="Google Shape;158;p12"/>
          <p:cNvGrpSpPr/>
          <p:nvPr/>
        </p:nvGrpSpPr>
        <p:grpSpPr>
          <a:xfrm>
            <a:off x="7517118" y="831802"/>
            <a:ext cx="399240" cy="72000"/>
            <a:chOff x="9191813" y="2068542"/>
            <a:chExt cx="399240" cy="72000"/>
          </a:xfrm>
        </p:grpSpPr>
        <p:sp>
          <p:nvSpPr>
            <p:cNvPr id="159" name="Google Shape;159;p12"/>
            <p:cNvSpPr/>
            <p:nvPr/>
          </p:nvSpPr>
          <p:spPr>
            <a:xfrm>
              <a:off x="9191813" y="2068542"/>
              <a:ext cx="72000" cy="72000"/>
            </a:xfrm>
            <a:prstGeom prst="ellipse">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12"/>
            <p:cNvSpPr/>
            <p:nvPr/>
          </p:nvSpPr>
          <p:spPr>
            <a:xfrm>
              <a:off x="9355433" y="2068542"/>
              <a:ext cx="72000" cy="72000"/>
            </a:xfrm>
            <a:prstGeom prst="ellipse">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12"/>
            <p:cNvSpPr/>
            <p:nvPr/>
          </p:nvSpPr>
          <p:spPr>
            <a:xfrm>
              <a:off x="9519053" y="2068542"/>
              <a:ext cx="72000" cy="72000"/>
            </a:xfrm>
            <a:prstGeom prst="ellipse">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2" name="Google Shape;162;p12"/>
          <p:cNvSpPr/>
          <p:nvPr/>
        </p:nvSpPr>
        <p:spPr>
          <a:xfrm>
            <a:off x="8513582" y="796289"/>
            <a:ext cx="1400175" cy="130175"/>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12"/>
          <p:cNvSpPr/>
          <p:nvPr/>
        </p:nvSpPr>
        <p:spPr>
          <a:xfrm rot="-2700000">
            <a:off x="11076494" y="946836"/>
            <a:ext cx="1367993" cy="57510"/>
          </a:xfrm>
          <a:prstGeom prst="roundRect">
            <a:avLst>
              <a:gd fmla="val 50000" name="adj"/>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64" name="Google Shape;164;p12"/>
          <p:cNvGrpSpPr/>
          <p:nvPr/>
        </p:nvGrpSpPr>
        <p:grpSpPr>
          <a:xfrm rot="5400000">
            <a:off x="10764459" y="4325819"/>
            <a:ext cx="399240" cy="72000"/>
            <a:chOff x="9191813" y="2068542"/>
            <a:chExt cx="399240" cy="72000"/>
          </a:xfrm>
        </p:grpSpPr>
        <p:sp>
          <p:nvSpPr>
            <p:cNvPr id="165" name="Google Shape;165;p12"/>
            <p:cNvSpPr/>
            <p:nvPr/>
          </p:nvSpPr>
          <p:spPr>
            <a:xfrm>
              <a:off x="919181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12"/>
            <p:cNvSpPr/>
            <p:nvPr/>
          </p:nvSpPr>
          <p:spPr>
            <a:xfrm>
              <a:off x="935543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12"/>
            <p:cNvSpPr/>
            <p:nvPr/>
          </p:nvSpPr>
          <p:spPr>
            <a:xfrm>
              <a:off x="951905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8" name="Google Shape;168;p12"/>
          <p:cNvSpPr/>
          <p:nvPr/>
        </p:nvSpPr>
        <p:spPr>
          <a:xfrm>
            <a:off x="10812333" y="3482975"/>
            <a:ext cx="303493" cy="303493"/>
          </a:xfrm>
          <a:prstGeom prst="donut">
            <a:avLst>
              <a:gd fmla="val 20309"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2"/>
          <p:cNvSpPr/>
          <p:nvPr/>
        </p:nvSpPr>
        <p:spPr>
          <a:xfrm rot="2700000">
            <a:off x="1588010" y="8627"/>
            <a:ext cx="144000" cy="2088000"/>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 name="Google Shape;170;p12"/>
          <p:cNvSpPr/>
          <p:nvPr/>
        </p:nvSpPr>
        <p:spPr>
          <a:xfrm rot="2700000">
            <a:off x="2268097" y="-23843"/>
            <a:ext cx="76332" cy="1458638"/>
          </a:xfrm>
          <a:prstGeom prst="roundRect">
            <a:avLst>
              <a:gd fmla="val 50000" name="adj"/>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71" name="Google Shape;171;p12"/>
          <p:cNvPicPr preferRelativeResize="0"/>
          <p:nvPr/>
        </p:nvPicPr>
        <p:blipFill rotWithShape="1">
          <a:blip r:embed="rId2">
            <a:alphaModFix/>
          </a:blip>
          <a:srcRect b="0" l="0" r="0" t="0"/>
          <a:stretch/>
        </p:blipFill>
        <p:spPr>
          <a:xfrm>
            <a:off x="1448263" y="4325819"/>
            <a:ext cx="1400674" cy="1241507"/>
          </a:xfrm>
          <a:prstGeom prst="rect">
            <a:avLst/>
          </a:prstGeom>
          <a:noFill/>
          <a:ln>
            <a:noFill/>
          </a:ln>
        </p:spPr>
      </p:pic>
      <p:grpSp>
        <p:nvGrpSpPr>
          <p:cNvPr id="172" name="Google Shape;172;p12"/>
          <p:cNvGrpSpPr/>
          <p:nvPr/>
        </p:nvGrpSpPr>
        <p:grpSpPr>
          <a:xfrm>
            <a:off x="4231190" y="2304958"/>
            <a:ext cx="4258174" cy="2632407"/>
            <a:chOff x="3688556" y="1741615"/>
            <a:chExt cx="5521833" cy="3413601"/>
          </a:xfrm>
        </p:grpSpPr>
        <p:grpSp>
          <p:nvGrpSpPr>
            <p:cNvPr id="173" name="Google Shape;173;p12"/>
            <p:cNvGrpSpPr/>
            <p:nvPr/>
          </p:nvGrpSpPr>
          <p:grpSpPr>
            <a:xfrm>
              <a:off x="3688556" y="1741615"/>
              <a:ext cx="4814889" cy="2722834"/>
              <a:chOff x="3506786" y="1807308"/>
              <a:chExt cx="4814889" cy="2722834"/>
            </a:xfrm>
          </p:grpSpPr>
          <p:sp>
            <p:nvSpPr>
              <p:cNvPr id="174" name="Google Shape;174;p12"/>
              <p:cNvSpPr/>
              <p:nvPr/>
            </p:nvSpPr>
            <p:spPr>
              <a:xfrm>
                <a:off x="3506786" y="1807308"/>
                <a:ext cx="4814720" cy="2722834"/>
              </a:xfrm>
              <a:prstGeom prst="roundRect">
                <a:avLst>
                  <a:gd fmla="val 7321" name="adj"/>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 name="Google Shape;175;p12"/>
              <p:cNvSpPr/>
              <p:nvPr/>
            </p:nvSpPr>
            <p:spPr>
              <a:xfrm>
                <a:off x="7756686" y="3962221"/>
                <a:ext cx="564989" cy="567921"/>
              </a:xfrm>
              <a:custGeom>
                <a:rect b="b" l="l" r="r" t="t"/>
                <a:pathLst>
                  <a:path extrusionOk="0" h="1157417" w="1151095">
                    <a:moveTo>
                      <a:pt x="0" y="206128"/>
                    </a:moveTo>
                    <a:cubicBezTo>
                      <a:pt x="0" y="92287"/>
                      <a:pt x="92287" y="0"/>
                      <a:pt x="206128" y="0"/>
                    </a:cubicBezTo>
                    <a:lnTo>
                      <a:pt x="1151095" y="0"/>
                    </a:lnTo>
                    <a:lnTo>
                      <a:pt x="0" y="1157417"/>
                    </a:lnTo>
                    <a:lnTo>
                      <a:pt x="0" y="206128"/>
                    </a:lnTo>
                    <a:close/>
                  </a:path>
                </a:pathLst>
              </a:cu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76" name="Google Shape;176;p12"/>
            <p:cNvSpPr/>
            <p:nvPr/>
          </p:nvSpPr>
          <p:spPr>
            <a:xfrm rot="-2700000">
              <a:off x="8088718" y="4033545"/>
              <a:ext cx="929223" cy="92922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77" name="Google Shape;177;p12"/>
          <p:cNvSpPr txBox="1"/>
          <p:nvPr/>
        </p:nvSpPr>
        <p:spPr>
          <a:xfrm>
            <a:off x="4854957" y="2747556"/>
            <a:ext cx="247891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AR" sz="3600" u="none" cap="none" strike="noStrike">
                <a:solidFill>
                  <a:schemeClr val="lt1"/>
                </a:solidFill>
                <a:latin typeface="Raleway Thin"/>
                <a:ea typeface="Raleway Thin"/>
                <a:cs typeface="Raleway Thin"/>
                <a:sym typeface="Raleway Thin"/>
              </a:rPr>
              <a:t>¡MUCHAS GRACIAS!</a:t>
            </a:r>
            <a:endParaRPr b="0" i="0" sz="3600" u="none" cap="none" strike="noStrike">
              <a:solidFill>
                <a:schemeClr val="lt1"/>
              </a:solidFill>
              <a:latin typeface="Raleway Thin"/>
              <a:ea typeface="Raleway Thin"/>
              <a:cs typeface="Raleway Thin"/>
              <a:sym typeface="Raleway Thin"/>
            </a:endParaRPr>
          </a:p>
        </p:txBody>
      </p:sp>
      <p:sp>
        <p:nvSpPr>
          <p:cNvPr id="178" name="Google Shape;178;p12"/>
          <p:cNvSpPr/>
          <p:nvPr/>
        </p:nvSpPr>
        <p:spPr>
          <a:xfrm rot="-5400000">
            <a:off x="11705855" y="5096724"/>
            <a:ext cx="104048" cy="857802"/>
          </a:xfrm>
          <a:prstGeom prst="round2SameRect">
            <a:avLst>
              <a:gd fmla="val 50000" name="adj1"/>
              <a:gd fmla="val 0" name="adj2"/>
            </a:avLst>
          </a:prstGeom>
          <a:solidFill>
            <a:srgbClr val="AA3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12"/>
          <p:cNvSpPr/>
          <p:nvPr/>
        </p:nvSpPr>
        <p:spPr>
          <a:xfrm rot="-5400000">
            <a:off x="11907209" y="5433638"/>
            <a:ext cx="53511" cy="505630"/>
          </a:xfrm>
          <a:prstGeom prst="round2SameRect">
            <a:avLst>
              <a:gd fmla="val 50000" name="adj1"/>
              <a:gd fmla="val 0" name="adj2"/>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2"/>
          <p:cNvSpPr/>
          <p:nvPr/>
        </p:nvSpPr>
        <p:spPr>
          <a:xfrm>
            <a:off x="9449556" y="996494"/>
            <a:ext cx="296507" cy="106455"/>
          </a:xfrm>
          <a:prstGeom prst="roundRect">
            <a:avLst>
              <a:gd fmla="val 50000" name="adj"/>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
  <p:cSld name="Interior 1">
    <p:spTree>
      <p:nvGrpSpPr>
        <p:cNvPr id="11" name="Shape 11"/>
        <p:cNvGrpSpPr/>
        <p:nvPr/>
      </p:nvGrpSpPr>
      <p:grpSpPr>
        <a:xfrm>
          <a:off x="0" y="0"/>
          <a:ext cx="0" cy="0"/>
          <a:chOff x="0" y="0"/>
          <a:chExt cx="0" cy="0"/>
        </a:xfrm>
      </p:grpSpPr>
      <p:grpSp>
        <p:nvGrpSpPr>
          <p:cNvPr id="12" name="Google Shape;12;p3"/>
          <p:cNvGrpSpPr/>
          <p:nvPr/>
        </p:nvGrpSpPr>
        <p:grpSpPr>
          <a:xfrm>
            <a:off x="10028046" y="-720229"/>
            <a:ext cx="2888483" cy="1623309"/>
            <a:chOff x="9757765" y="-813907"/>
            <a:chExt cx="3248142" cy="1825435"/>
          </a:xfrm>
        </p:grpSpPr>
        <p:sp>
          <p:nvSpPr>
            <p:cNvPr id="13" name="Google Shape;13;p3"/>
            <p:cNvSpPr/>
            <p:nvPr/>
          </p:nvSpPr>
          <p:spPr>
            <a:xfrm rot="-5400000">
              <a:off x="11371743" y="-813907"/>
              <a:ext cx="1634164" cy="1634164"/>
            </a:xfrm>
            <a:prstGeom prst="blockArc">
              <a:avLst>
                <a:gd fmla="val 10800000" name="adj1"/>
                <a:gd fmla="val 16218736" name="adj2"/>
                <a:gd fmla="val 23210" name="adj3"/>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3"/>
            <p:cNvSpPr/>
            <p:nvPr/>
          </p:nvSpPr>
          <p:spPr>
            <a:xfrm rot="5400000">
              <a:off x="10822761" y="-489049"/>
              <a:ext cx="88896" cy="1357268"/>
            </a:xfrm>
            <a:prstGeom prst="roundRect">
              <a:avLst>
                <a:gd fmla="val 50000" name="adj"/>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p3"/>
            <p:cNvSpPr/>
            <p:nvPr/>
          </p:nvSpPr>
          <p:spPr>
            <a:xfrm rot="5400000">
              <a:off x="10896821" y="-55473"/>
              <a:ext cx="41446" cy="755999"/>
            </a:xfrm>
            <a:prstGeom prst="roundRect">
              <a:avLst>
                <a:gd fmla="val 50000" name="adj"/>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6" name="Google Shape;16;p3"/>
            <p:cNvGrpSpPr/>
            <p:nvPr/>
          </p:nvGrpSpPr>
          <p:grpSpPr>
            <a:xfrm>
              <a:off x="10886336" y="548242"/>
              <a:ext cx="287998" cy="50389"/>
              <a:chOff x="5533346" y="803663"/>
              <a:chExt cx="411511" cy="72000"/>
            </a:xfrm>
          </p:grpSpPr>
          <p:sp>
            <p:nvSpPr>
              <p:cNvPr id="17" name="Google Shape;17;p3"/>
              <p:cNvSpPr/>
              <p:nvPr/>
            </p:nvSpPr>
            <p:spPr>
              <a:xfrm>
                <a:off x="5533346"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3"/>
              <p:cNvSpPr/>
              <p:nvPr/>
            </p:nvSpPr>
            <p:spPr>
              <a:xfrm>
                <a:off x="5703101"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3"/>
              <p:cNvSpPr/>
              <p:nvPr/>
            </p:nvSpPr>
            <p:spPr>
              <a:xfrm>
                <a:off x="5872857"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0" name="Google Shape;20;p3"/>
            <p:cNvSpPr/>
            <p:nvPr/>
          </p:nvSpPr>
          <p:spPr>
            <a:xfrm>
              <a:off x="9757765" y="77368"/>
              <a:ext cx="224435" cy="224435"/>
            </a:xfrm>
            <a:prstGeom prst="donut">
              <a:avLst>
                <a:gd fmla="val 20646"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3"/>
            <p:cNvSpPr/>
            <p:nvPr/>
          </p:nvSpPr>
          <p:spPr>
            <a:xfrm rot="-8100000">
              <a:off x="11961968" y="457724"/>
              <a:ext cx="88896" cy="612000"/>
            </a:xfrm>
            <a:prstGeom prst="round2SameRect">
              <a:avLst>
                <a:gd fmla="val 50000" name="adj1"/>
                <a:gd fmla="val 0" name="adj2"/>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3"/>
            <p:cNvSpPr/>
            <p:nvPr/>
          </p:nvSpPr>
          <p:spPr>
            <a:xfrm rot="-8100000">
              <a:off x="12085513" y="719499"/>
              <a:ext cx="45719" cy="287997"/>
            </a:xfrm>
            <a:prstGeom prst="round2SameRect">
              <a:avLst>
                <a:gd fmla="val 50000" name="adj1"/>
                <a:gd fmla="val 0" name="adj2"/>
              </a:avLst>
            </a:prstGeom>
            <a:solidFill>
              <a:srgbClr val="AA3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23" name="Google Shape;23;p3"/>
          <p:cNvCxnSpPr/>
          <p:nvPr/>
        </p:nvCxnSpPr>
        <p:spPr>
          <a:xfrm>
            <a:off x="11817818" y="6580692"/>
            <a:ext cx="0" cy="179325"/>
          </a:xfrm>
          <a:prstGeom prst="straightConnector1">
            <a:avLst/>
          </a:prstGeom>
          <a:noFill/>
          <a:ln cap="flat" cmpd="sng" w="12700">
            <a:solidFill>
              <a:srgbClr val="7F7F7F"/>
            </a:solidFill>
            <a:prstDash val="solid"/>
            <a:round/>
            <a:headEnd len="sm" w="sm" type="none"/>
            <a:tailEnd len="sm" w="sm" type="none"/>
          </a:ln>
        </p:spPr>
      </p:cxnSp>
      <p:sp>
        <p:nvSpPr>
          <p:cNvPr id="24" name="Google Shape;24;p3"/>
          <p:cNvSpPr txBox="1"/>
          <p:nvPr/>
        </p:nvSpPr>
        <p:spPr>
          <a:xfrm>
            <a:off x="11884723" y="6532213"/>
            <a:ext cx="332533" cy="252341"/>
          </a:xfrm>
          <a:prstGeom prst="rect">
            <a:avLst/>
          </a:prstGeom>
          <a:noFill/>
          <a:ln>
            <a:noFill/>
          </a:ln>
        </p:spPr>
        <p:txBody>
          <a:bodyPr anchorCtr="0" anchor="ctr" bIns="36000" lIns="36000" spcFirstLastPara="1" rIns="36000" wrap="square" tIns="360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0" i="0" lang="es-AR" sz="1000" u="none" cap="none" strike="noStrike">
                <a:solidFill>
                  <a:srgbClr val="7F7F7F"/>
                </a:solidFill>
                <a:latin typeface="Raleway"/>
                <a:ea typeface="Raleway"/>
                <a:cs typeface="Raleway"/>
                <a:sym typeface="Raleway"/>
              </a:rPr>
              <a:t>‹#›</a:t>
            </a:fld>
            <a:endParaRPr b="0" i="0" sz="1000" u="none" cap="none" strike="noStrike">
              <a:solidFill>
                <a:srgbClr val="7F7F7F"/>
              </a:solidFill>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sin pie">
  <p:cSld name="Interior sin pie">
    <p:spTree>
      <p:nvGrpSpPr>
        <p:cNvPr id="25" name="Shape 25"/>
        <p:cNvGrpSpPr/>
        <p:nvPr/>
      </p:nvGrpSpPr>
      <p:grpSpPr>
        <a:xfrm>
          <a:off x="0" y="0"/>
          <a:ext cx="0" cy="0"/>
          <a:chOff x="0" y="0"/>
          <a:chExt cx="0" cy="0"/>
        </a:xfrm>
      </p:grpSpPr>
      <p:grpSp>
        <p:nvGrpSpPr>
          <p:cNvPr id="26" name="Google Shape;26;p4"/>
          <p:cNvGrpSpPr/>
          <p:nvPr/>
        </p:nvGrpSpPr>
        <p:grpSpPr>
          <a:xfrm>
            <a:off x="10028046" y="-720229"/>
            <a:ext cx="2888483" cy="1623309"/>
            <a:chOff x="9757765" y="-813907"/>
            <a:chExt cx="3248142" cy="1825435"/>
          </a:xfrm>
        </p:grpSpPr>
        <p:sp>
          <p:nvSpPr>
            <p:cNvPr id="27" name="Google Shape;27;p4"/>
            <p:cNvSpPr/>
            <p:nvPr/>
          </p:nvSpPr>
          <p:spPr>
            <a:xfrm rot="-5400000">
              <a:off x="11371743" y="-813907"/>
              <a:ext cx="1634164" cy="1634164"/>
            </a:xfrm>
            <a:prstGeom prst="blockArc">
              <a:avLst>
                <a:gd fmla="val 10800000" name="adj1"/>
                <a:gd fmla="val 16218736" name="adj2"/>
                <a:gd fmla="val 23210" name="adj3"/>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4"/>
            <p:cNvSpPr/>
            <p:nvPr/>
          </p:nvSpPr>
          <p:spPr>
            <a:xfrm rot="5400000">
              <a:off x="10822761" y="-489049"/>
              <a:ext cx="88896" cy="1357268"/>
            </a:xfrm>
            <a:prstGeom prst="roundRect">
              <a:avLst>
                <a:gd fmla="val 50000" name="adj"/>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4"/>
            <p:cNvSpPr/>
            <p:nvPr/>
          </p:nvSpPr>
          <p:spPr>
            <a:xfrm rot="5400000">
              <a:off x="10896821" y="-55473"/>
              <a:ext cx="41446" cy="755999"/>
            </a:xfrm>
            <a:prstGeom prst="roundRect">
              <a:avLst>
                <a:gd fmla="val 50000" name="adj"/>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0" name="Google Shape;30;p4"/>
            <p:cNvGrpSpPr/>
            <p:nvPr/>
          </p:nvGrpSpPr>
          <p:grpSpPr>
            <a:xfrm>
              <a:off x="10886336" y="548242"/>
              <a:ext cx="287998" cy="50389"/>
              <a:chOff x="5533346" y="803663"/>
              <a:chExt cx="411511" cy="72000"/>
            </a:xfrm>
          </p:grpSpPr>
          <p:sp>
            <p:nvSpPr>
              <p:cNvPr id="31" name="Google Shape;31;p4"/>
              <p:cNvSpPr/>
              <p:nvPr/>
            </p:nvSpPr>
            <p:spPr>
              <a:xfrm>
                <a:off x="5533346"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 name="Google Shape;32;p4"/>
              <p:cNvSpPr/>
              <p:nvPr/>
            </p:nvSpPr>
            <p:spPr>
              <a:xfrm>
                <a:off x="5703101"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4"/>
              <p:cNvSpPr/>
              <p:nvPr/>
            </p:nvSpPr>
            <p:spPr>
              <a:xfrm>
                <a:off x="5872857"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4" name="Google Shape;34;p4"/>
            <p:cNvSpPr/>
            <p:nvPr/>
          </p:nvSpPr>
          <p:spPr>
            <a:xfrm>
              <a:off x="9757765" y="77368"/>
              <a:ext cx="224435" cy="224435"/>
            </a:xfrm>
            <a:prstGeom prst="donut">
              <a:avLst>
                <a:gd fmla="val 20646"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4"/>
            <p:cNvSpPr/>
            <p:nvPr/>
          </p:nvSpPr>
          <p:spPr>
            <a:xfrm rot="-8100000">
              <a:off x="11961968" y="457724"/>
              <a:ext cx="88896" cy="612000"/>
            </a:xfrm>
            <a:prstGeom prst="round2SameRect">
              <a:avLst>
                <a:gd fmla="val 50000" name="adj1"/>
                <a:gd fmla="val 0" name="adj2"/>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4"/>
            <p:cNvSpPr/>
            <p:nvPr/>
          </p:nvSpPr>
          <p:spPr>
            <a:xfrm rot="-8100000">
              <a:off x="12085513" y="719499"/>
              <a:ext cx="45719" cy="287997"/>
            </a:xfrm>
            <a:prstGeom prst="round2SameRect">
              <a:avLst>
                <a:gd fmla="val 50000" name="adj1"/>
                <a:gd fmla="val 0" name="adj2"/>
              </a:avLst>
            </a:prstGeom>
            <a:solidFill>
              <a:srgbClr val="AA3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
  <p:cSld name="1_Interior 1">
    <p:spTree>
      <p:nvGrpSpPr>
        <p:cNvPr id="37" name="Shape 37"/>
        <p:cNvGrpSpPr/>
        <p:nvPr/>
      </p:nvGrpSpPr>
      <p:grpSpPr>
        <a:xfrm>
          <a:off x="0" y="0"/>
          <a:ext cx="0" cy="0"/>
          <a:chOff x="0" y="0"/>
          <a:chExt cx="0" cy="0"/>
        </a:xfrm>
      </p:grpSpPr>
      <p:grpSp>
        <p:nvGrpSpPr>
          <p:cNvPr id="38" name="Google Shape;38;p5"/>
          <p:cNvGrpSpPr/>
          <p:nvPr/>
        </p:nvGrpSpPr>
        <p:grpSpPr>
          <a:xfrm>
            <a:off x="10028046" y="-720229"/>
            <a:ext cx="2888483" cy="1623309"/>
            <a:chOff x="9757765" y="-813907"/>
            <a:chExt cx="3248142" cy="1825435"/>
          </a:xfrm>
        </p:grpSpPr>
        <p:sp>
          <p:nvSpPr>
            <p:cNvPr id="39" name="Google Shape;39;p5"/>
            <p:cNvSpPr/>
            <p:nvPr/>
          </p:nvSpPr>
          <p:spPr>
            <a:xfrm rot="-5400000">
              <a:off x="11371743" y="-813907"/>
              <a:ext cx="1634164" cy="1634164"/>
            </a:xfrm>
            <a:prstGeom prst="blockArc">
              <a:avLst>
                <a:gd fmla="val 10800000" name="adj1"/>
                <a:gd fmla="val 16218736" name="adj2"/>
                <a:gd fmla="val 23210" name="adj3"/>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5"/>
            <p:cNvSpPr/>
            <p:nvPr/>
          </p:nvSpPr>
          <p:spPr>
            <a:xfrm rot="5400000">
              <a:off x="10822761" y="-489049"/>
              <a:ext cx="88896" cy="1357268"/>
            </a:xfrm>
            <a:prstGeom prst="roundRect">
              <a:avLst>
                <a:gd fmla="val 50000" name="adj"/>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 name="Google Shape;41;p5"/>
            <p:cNvSpPr/>
            <p:nvPr/>
          </p:nvSpPr>
          <p:spPr>
            <a:xfrm rot="5400000">
              <a:off x="10896821" y="-55473"/>
              <a:ext cx="41446" cy="755999"/>
            </a:xfrm>
            <a:prstGeom prst="roundRect">
              <a:avLst>
                <a:gd fmla="val 50000" name="adj"/>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42" name="Google Shape;42;p5"/>
            <p:cNvGrpSpPr/>
            <p:nvPr/>
          </p:nvGrpSpPr>
          <p:grpSpPr>
            <a:xfrm>
              <a:off x="10886336" y="548242"/>
              <a:ext cx="287998" cy="50389"/>
              <a:chOff x="5533346" y="803663"/>
              <a:chExt cx="411511" cy="72000"/>
            </a:xfrm>
          </p:grpSpPr>
          <p:sp>
            <p:nvSpPr>
              <p:cNvPr id="43" name="Google Shape;43;p5"/>
              <p:cNvSpPr/>
              <p:nvPr/>
            </p:nvSpPr>
            <p:spPr>
              <a:xfrm>
                <a:off x="5533346"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 name="Google Shape;44;p5"/>
              <p:cNvSpPr/>
              <p:nvPr/>
            </p:nvSpPr>
            <p:spPr>
              <a:xfrm>
                <a:off x="5703101"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 name="Google Shape;45;p5"/>
              <p:cNvSpPr/>
              <p:nvPr/>
            </p:nvSpPr>
            <p:spPr>
              <a:xfrm>
                <a:off x="5872857"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46" name="Google Shape;46;p5"/>
            <p:cNvSpPr/>
            <p:nvPr/>
          </p:nvSpPr>
          <p:spPr>
            <a:xfrm>
              <a:off x="9757765" y="77368"/>
              <a:ext cx="224435" cy="224435"/>
            </a:xfrm>
            <a:prstGeom prst="donut">
              <a:avLst>
                <a:gd fmla="val 20646"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5"/>
            <p:cNvSpPr/>
            <p:nvPr/>
          </p:nvSpPr>
          <p:spPr>
            <a:xfrm rot="-8100000">
              <a:off x="11961968" y="457724"/>
              <a:ext cx="88896" cy="612000"/>
            </a:xfrm>
            <a:prstGeom prst="round2SameRect">
              <a:avLst>
                <a:gd fmla="val 50000" name="adj1"/>
                <a:gd fmla="val 0" name="adj2"/>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 name="Google Shape;48;p5"/>
            <p:cNvSpPr/>
            <p:nvPr/>
          </p:nvSpPr>
          <p:spPr>
            <a:xfrm rot="-8100000">
              <a:off x="12085513" y="719499"/>
              <a:ext cx="45719" cy="287997"/>
            </a:xfrm>
            <a:prstGeom prst="round2SameRect">
              <a:avLst>
                <a:gd fmla="val 50000" name="adj1"/>
                <a:gd fmla="val 0" name="adj2"/>
              </a:avLst>
            </a:prstGeom>
            <a:solidFill>
              <a:srgbClr val="AA3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cxnSp>
        <p:nvCxnSpPr>
          <p:cNvPr id="49" name="Google Shape;49;p5"/>
          <p:cNvCxnSpPr/>
          <p:nvPr/>
        </p:nvCxnSpPr>
        <p:spPr>
          <a:xfrm>
            <a:off x="11817818" y="6580692"/>
            <a:ext cx="0" cy="179325"/>
          </a:xfrm>
          <a:prstGeom prst="straightConnector1">
            <a:avLst/>
          </a:prstGeom>
          <a:noFill/>
          <a:ln cap="flat" cmpd="sng" w="12700">
            <a:solidFill>
              <a:srgbClr val="7F7F7F"/>
            </a:solidFill>
            <a:prstDash val="solid"/>
            <a:round/>
            <a:headEnd len="sm" w="sm" type="none"/>
            <a:tailEnd len="sm" w="sm" type="none"/>
          </a:ln>
        </p:spPr>
      </p:cxnSp>
      <p:sp>
        <p:nvSpPr>
          <p:cNvPr id="50" name="Google Shape;50;p5"/>
          <p:cNvSpPr txBox="1"/>
          <p:nvPr/>
        </p:nvSpPr>
        <p:spPr>
          <a:xfrm>
            <a:off x="11884723" y="6532213"/>
            <a:ext cx="332533" cy="252341"/>
          </a:xfrm>
          <a:prstGeom prst="rect">
            <a:avLst/>
          </a:prstGeom>
          <a:noFill/>
          <a:ln>
            <a:noFill/>
          </a:ln>
        </p:spPr>
        <p:txBody>
          <a:bodyPr anchorCtr="0" anchor="ctr" bIns="36000" lIns="36000" spcFirstLastPara="1" rIns="36000" wrap="square" tIns="360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0" i="0" lang="es-AR" sz="1000" u="none" cap="none" strike="noStrike">
                <a:solidFill>
                  <a:srgbClr val="7F7F7F"/>
                </a:solidFill>
                <a:latin typeface="Raleway"/>
                <a:ea typeface="Raleway"/>
                <a:cs typeface="Raleway"/>
                <a:sym typeface="Raleway"/>
              </a:rPr>
              <a:t>‹#›</a:t>
            </a:fld>
            <a:endParaRPr b="0" i="0" sz="1000" u="none" cap="none" strike="noStrike">
              <a:solidFill>
                <a:srgbClr val="7F7F7F"/>
              </a:solidFill>
              <a:latin typeface="Raleway"/>
              <a:ea typeface="Raleway"/>
              <a:cs typeface="Raleway"/>
              <a:sym typeface="Raleway"/>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ja en blanco">
  <p:cSld name="1_Hoja en blanco">
    <p:spTree>
      <p:nvGrpSpPr>
        <p:cNvPr id="5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p:cSld name="Portada 1">
    <p:spTree>
      <p:nvGrpSpPr>
        <p:cNvPr id="52" name="Shape 52"/>
        <p:cNvGrpSpPr/>
        <p:nvPr/>
      </p:nvGrpSpPr>
      <p:grpSpPr>
        <a:xfrm>
          <a:off x="0" y="0"/>
          <a:ext cx="0" cy="0"/>
          <a:chOff x="0" y="0"/>
          <a:chExt cx="0" cy="0"/>
        </a:xfrm>
      </p:grpSpPr>
      <p:sp>
        <p:nvSpPr>
          <p:cNvPr id="53" name="Google Shape;53;p7"/>
          <p:cNvSpPr/>
          <p:nvPr/>
        </p:nvSpPr>
        <p:spPr>
          <a:xfrm>
            <a:off x="9512703" y="246289"/>
            <a:ext cx="1871999" cy="1871999"/>
          </a:xfrm>
          <a:prstGeom prst="donut">
            <a:avLst>
              <a:gd fmla="val 20781"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4" name="Google Shape;54;p7"/>
          <p:cNvGrpSpPr/>
          <p:nvPr/>
        </p:nvGrpSpPr>
        <p:grpSpPr>
          <a:xfrm>
            <a:off x="9191813" y="2068542"/>
            <a:ext cx="399240" cy="72000"/>
            <a:chOff x="9191813" y="2068542"/>
            <a:chExt cx="399240" cy="72000"/>
          </a:xfrm>
        </p:grpSpPr>
        <p:sp>
          <p:nvSpPr>
            <p:cNvPr id="55" name="Google Shape;55;p7"/>
            <p:cNvSpPr/>
            <p:nvPr/>
          </p:nvSpPr>
          <p:spPr>
            <a:xfrm>
              <a:off x="919181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7"/>
            <p:cNvSpPr/>
            <p:nvPr/>
          </p:nvSpPr>
          <p:spPr>
            <a:xfrm>
              <a:off x="935543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7"/>
            <p:cNvSpPr/>
            <p:nvPr/>
          </p:nvSpPr>
          <p:spPr>
            <a:xfrm>
              <a:off x="951905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58" name="Google Shape;58;p7"/>
          <p:cNvSpPr/>
          <p:nvPr/>
        </p:nvSpPr>
        <p:spPr>
          <a:xfrm>
            <a:off x="8058149" y="806449"/>
            <a:ext cx="1400175" cy="130175"/>
          </a:xfrm>
          <a:prstGeom prst="roundRect">
            <a:avLst>
              <a:gd fmla="val 50000"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7"/>
          <p:cNvSpPr/>
          <p:nvPr/>
        </p:nvSpPr>
        <p:spPr>
          <a:xfrm>
            <a:off x="8563834" y="1005278"/>
            <a:ext cx="863999" cy="57510"/>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60" name="Google Shape;60;p7"/>
          <p:cNvGrpSpPr/>
          <p:nvPr/>
        </p:nvGrpSpPr>
        <p:grpSpPr>
          <a:xfrm rot="5400000">
            <a:off x="10764459" y="4325819"/>
            <a:ext cx="399240" cy="72000"/>
            <a:chOff x="9191813" y="2068542"/>
            <a:chExt cx="399240" cy="72000"/>
          </a:xfrm>
        </p:grpSpPr>
        <p:sp>
          <p:nvSpPr>
            <p:cNvPr id="61" name="Google Shape;61;p7"/>
            <p:cNvSpPr/>
            <p:nvPr/>
          </p:nvSpPr>
          <p:spPr>
            <a:xfrm>
              <a:off x="919181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 name="Google Shape;62;p7"/>
            <p:cNvSpPr/>
            <p:nvPr/>
          </p:nvSpPr>
          <p:spPr>
            <a:xfrm>
              <a:off x="935543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7"/>
            <p:cNvSpPr/>
            <p:nvPr/>
          </p:nvSpPr>
          <p:spPr>
            <a:xfrm>
              <a:off x="951905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64" name="Google Shape;64;p7"/>
          <p:cNvSpPr/>
          <p:nvPr/>
        </p:nvSpPr>
        <p:spPr>
          <a:xfrm>
            <a:off x="10812333" y="3482975"/>
            <a:ext cx="303493" cy="303493"/>
          </a:xfrm>
          <a:prstGeom prst="donut">
            <a:avLst>
              <a:gd fmla="val 20309"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7"/>
          <p:cNvSpPr/>
          <p:nvPr/>
        </p:nvSpPr>
        <p:spPr>
          <a:xfrm>
            <a:off x="9244980" y="2628850"/>
            <a:ext cx="811307" cy="811307"/>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66" name="Google Shape;66;p7"/>
          <p:cNvGrpSpPr/>
          <p:nvPr/>
        </p:nvGrpSpPr>
        <p:grpSpPr>
          <a:xfrm>
            <a:off x="10139638" y="755063"/>
            <a:ext cx="1810448" cy="1810448"/>
            <a:chOff x="10139638" y="755063"/>
            <a:chExt cx="1810448" cy="1810448"/>
          </a:xfrm>
        </p:grpSpPr>
        <p:sp>
          <p:nvSpPr>
            <p:cNvPr id="67" name="Google Shape;67;p7"/>
            <p:cNvSpPr/>
            <p:nvPr/>
          </p:nvSpPr>
          <p:spPr>
            <a:xfrm rot="-2700000">
              <a:off x="9829769" y="1595199"/>
              <a:ext cx="2430185" cy="130175"/>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 name="Google Shape;68;p7"/>
            <p:cNvSpPr/>
            <p:nvPr/>
          </p:nvSpPr>
          <p:spPr>
            <a:xfrm>
              <a:off x="10199538" y="2432782"/>
              <a:ext cx="72000" cy="7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69" name="Google Shape;69;p7"/>
          <p:cNvSpPr/>
          <p:nvPr/>
        </p:nvSpPr>
        <p:spPr>
          <a:xfrm>
            <a:off x="9248999" y="3126696"/>
            <a:ext cx="1079999" cy="1079999"/>
          </a:xfrm>
          <a:prstGeom prst="ellipse">
            <a:avLst/>
          </a:prstGeom>
          <a:solidFill>
            <a:srgbClr val="AA3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7"/>
          <p:cNvSpPr/>
          <p:nvPr/>
        </p:nvSpPr>
        <p:spPr>
          <a:xfrm>
            <a:off x="9331004" y="3208701"/>
            <a:ext cx="915989" cy="91598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 name="Google Shape;71;p7"/>
          <p:cNvSpPr/>
          <p:nvPr/>
        </p:nvSpPr>
        <p:spPr>
          <a:xfrm rot="8100000">
            <a:off x="10102990" y="4017863"/>
            <a:ext cx="179871" cy="107784"/>
          </a:xfrm>
          <a:prstGeom prst="triangle">
            <a:avLst>
              <a:gd fmla="val 50000" name="adj"/>
            </a:avLst>
          </a:prstGeom>
          <a:solidFill>
            <a:srgbClr val="AA3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engranaje.png" id="72" name="Google Shape;72;p7"/>
          <p:cNvPicPr preferRelativeResize="0"/>
          <p:nvPr/>
        </p:nvPicPr>
        <p:blipFill rotWithShape="1">
          <a:blip r:embed="rId2">
            <a:alphaModFix/>
          </a:blip>
          <a:srcRect b="0" l="0" r="0" t="0"/>
          <a:stretch/>
        </p:blipFill>
        <p:spPr>
          <a:xfrm>
            <a:off x="9448087" y="3324695"/>
            <a:ext cx="681822" cy="684000"/>
          </a:xfrm>
          <a:prstGeom prst="rect">
            <a:avLst/>
          </a:prstGeom>
          <a:noFill/>
          <a:ln>
            <a:noFill/>
          </a:ln>
        </p:spPr>
      </p:pic>
      <p:sp>
        <p:nvSpPr>
          <p:cNvPr id="73" name="Google Shape;73;p7"/>
          <p:cNvSpPr/>
          <p:nvPr/>
        </p:nvSpPr>
        <p:spPr>
          <a:xfrm>
            <a:off x="8129266" y="2384697"/>
            <a:ext cx="1411296" cy="1411296"/>
          </a:xfrm>
          <a:prstGeom prst="ellipse">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Google Shape;74;p7"/>
          <p:cNvSpPr/>
          <p:nvPr/>
        </p:nvSpPr>
        <p:spPr>
          <a:xfrm>
            <a:off x="8236427" y="2491858"/>
            <a:ext cx="1196975" cy="11969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 name="Google Shape;75;p7"/>
          <p:cNvSpPr/>
          <p:nvPr/>
        </p:nvSpPr>
        <p:spPr>
          <a:xfrm rot="10800000">
            <a:off x="8717390" y="3771900"/>
            <a:ext cx="235048" cy="140847"/>
          </a:xfrm>
          <a:prstGeom prst="triangle">
            <a:avLst>
              <a:gd fmla="val 50000" name="adj"/>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 name="Google Shape;76;p7"/>
          <p:cNvSpPr/>
          <p:nvPr/>
        </p:nvSpPr>
        <p:spPr>
          <a:xfrm flipH="1" rot="-8100000">
            <a:off x="9145158" y="1300905"/>
            <a:ext cx="179871" cy="107784"/>
          </a:xfrm>
          <a:prstGeom prst="triangle">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p7"/>
          <p:cNvSpPr/>
          <p:nvPr/>
        </p:nvSpPr>
        <p:spPr>
          <a:xfrm rot="-2700000">
            <a:off x="11021284" y="1465662"/>
            <a:ext cx="863999" cy="57510"/>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7"/>
          <p:cNvSpPr/>
          <p:nvPr/>
        </p:nvSpPr>
        <p:spPr>
          <a:xfrm rot="8100000">
            <a:off x="11344353" y="2333154"/>
            <a:ext cx="235048" cy="140847"/>
          </a:xfrm>
          <a:prstGeom prst="triangle">
            <a:avLst>
              <a:gd fmla="val 50000" name="adj"/>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 name="Google Shape;79;p7"/>
          <p:cNvSpPr/>
          <p:nvPr/>
        </p:nvSpPr>
        <p:spPr>
          <a:xfrm>
            <a:off x="10228394" y="1168615"/>
            <a:ext cx="1411296" cy="1411296"/>
          </a:xfrm>
          <a:prstGeom prst="ellipse">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7"/>
          <p:cNvSpPr/>
          <p:nvPr/>
        </p:nvSpPr>
        <p:spPr>
          <a:xfrm>
            <a:off x="10335555" y="1275776"/>
            <a:ext cx="1196975" cy="1196975"/>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planificacion.png" id="81" name="Google Shape;81;p7"/>
          <p:cNvPicPr preferRelativeResize="0"/>
          <p:nvPr/>
        </p:nvPicPr>
        <p:blipFill rotWithShape="1">
          <a:blip r:embed="rId3">
            <a:alphaModFix/>
          </a:blip>
          <a:srcRect b="0" l="0" r="0" t="0"/>
          <a:stretch/>
        </p:blipFill>
        <p:spPr>
          <a:xfrm>
            <a:off x="10487642" y="1456465"/>
            <a:ext cx="892800" cy="756000"/>
          </a:xfrm>
          <a:prstGeom prst="rect">
            <a:avLst/>
          </a:prstGeom>
          <a:noFill/>
          <a:ln>
            <a:noFill/>
          </a:ln>
        </p:spPr>
      </p:pic>
      <p:sp>
        <p:nvSpPr>
          <p:cNvPr id="82" name="Google Shape;82;p7"/>
          <p:cNvSpPr/>
          <p:nvPr/>
        </p:nvSpPr>
        <p:spPr>
          <a:xfrm>
            <a:off x="9102854" y="409739"/>
            <a:ext cx="1079999" cy="1079999"/>
          </a:xfrm>
          <a:prstGeom prst="ellipse">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7"/>
          <p:cNvSpPr/>
          <p:nvPr/>
        </p:nvSpPr>
        <p:spPr>
          <a:xfrm>
            <a:off x="9184859" y="491744"/>
            <a:ext cx="915989" cy="91598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coordinacion.png" id="84" name="Google Shape;84;p7"/>
          <p:cNvPicPr preferRelativeResize="0"/>
          <p:nvPr/>
        </p:nvPicPr>
        <p:blipFill rotWithShape="1">
          <a:blip r:embed="rId4">
            <a:alphaModFix/>
          </a:blip>
          <a:srcRect b="0" l="0" r="0" t="0"/>
          <a:stretch/>
        </p:blipFill>
        <p:spPr>
          <a:xfrm>
            <a:off x="9300853" y="607738"/>
            <a:ext cx="684000" cy="684000"/>
          </a:xfrm>
          <a:prstGeom prst="rect">
            <a:avLst/>
          </a:prstGeom>
          <a:noFill/>
          <a:ln>
            <a:noFill/>
          </a:ln>
        </p:spPr>
      </p:pic>
      <p:sp>
        <p:nvSpPr>
          <p:cNvPr id="85" name="Google Shape;85;p7"/>
          <p:cNvSpPr/>
          <p:nvPr/>
        </p:nvSpPr>
        <p:spPr>
          <a:xfrm rot="-8100000">
            <a:off x="9147859" y="1299774"/>
            <a:ext cx="179871" cy="107784"/>
          </a:xfrm>
          <a:prstGeom prst="triangle">
            <a:avLst>
              <a:gd fmla="val 50000" name="adj"/>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objetivo.png" id="86" name="Google Shape;86;p7"/>
          <p:cNvPicPr preferRelativeResize="0"/>
          <p:nvPr/>
        </p:nvPicPr>
        <p:blipFill rotWithShape="1">
          <a:blip r:embed="rId5">
            <a:alphaModFix/>
          </a:blip>
          <a:srcRect b="0" l="0" r="0" t="0"/>
          <a:stretch/>
        </p:blipFill>
        <p:spPr>
          <a:xfrm>
            <a:off x="8365161" y="2602184"/>
            <a:ext cx="939506" cy="93950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2">
  <p:cSld name="Portada 2">
    <p:spTree>
      <p:nvGrpSpPr>
        <p:cNvPr id="87" name="Shape 87"/>
        <p:cNvGrpSpPr/>
        <p:nvPr/>
      </p:nvGrpSpPr>
      <p:grpSpPr>
        <a:xfrm>
          <a:off x="0" y="0"/>
          <a:ext cx="0" cy="0"/>
          <a:chOff x="0" y="0"/>
          <a:chExt cx="0" cy="0"/>
        </a:xfrm>
      </p:grpSpPr>
      <p:sp>
        <p:nvSpPr>
          <p:cNvPr id="88" name="Google Shape;88;p8"/>
          <p:cNvSpPr/>
          <p:nvPr/>
        </p:nvSpPr>
        <p:spPr>
          <a:xfrm>
            <a:off x="9512703" y="246289"/>
            <a:ext cx="1871999" cy="1871999"/>
          </a:xfrm>
          <a:prstGeom prst="donut">
            <a:avLst>
              <a:gd fmla="val 20781"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89" name="Google Shape;89;p8"/>
          <p:cNvGrpSpPr/>
          <p:nvPr/>
        </p:nvGrpSpPr>
        <p:grpSpPr>
          <a:xfrm>
            <a:off x="9191813" y="2068542"/>
            <a:ext cx="399240" cy="72000"/>
            <a:chOff x="9191813" y="2068542"/>
            <a:chExt cx="399240" cy="72000"/>
          </a:xfrm>
        </p:grpSpPr>
        <p:sp>
          <p:nvSpPr>
            <p:cNvPr id="90" name="Google Shape;90;p8"/>
            <p:cNvSpPr/>
            <p:nvPr/>
          </p:nvSpPr>
          <p:spPr>
            <a:xfrm>
              <a:off x="919181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8"/>
            <p:cNvSpPr/>
            <p:nvPr/>
          </p:nvSpPr>
          <p:spPr>
            <a:xfrm>
              <a:off x="935543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8"/>
            <p:cNvSpPr/>
            <p:nvPr/>
          </p:nvSpPr>
          <p:spPr>
            <a:xfrm>
              <a:off x="951905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3" name="Google Shape;93;p8"/>
          <p:cNvSpPr/>
          <p:nvPr/>
        </p:nvSpPr>
        <p:spPr>
          <a:xfrm>
            <a:off x="8058149" y="806449"/>
            <a:ext cx="1400175" cy="130175"/>
          </a:xfrm>
          <a:prstGeom prst="roundRect">
            <a:avLst>
              <a:gd fmla="val 50000"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8"/>
          <p:cNvSpPr/>
          <p:nvPr/>
        </p:nvSpPr>
        <p:spPr>
          <a:xfrm>
            <a:off x="8563834" y="1005278"/>
            <a:ext cx="863999" cy="57510"/>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8"/>
          <p:cNvSpPr/>
          <p:nvPr/>
        </p:nvSpPr>
        <p:spPr>
          <a:xfrm rot="-2700000">
            <a:off x="11021284" y="1465662"/>
            <a:ext cx="863999" cy="57510"/>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96" name="Google Shape;96;p8"/>
          <p:cNvGrpSpPr/>
          <p:nvPr/>
        </p:nvGrpSpPr>
        <p:grpSpPr>
          <a:xfrm rot="5400000">
            <a:off x="10764459" y="4325819"/>
            <a:ext cx="399240" cy="72000"/>
            <a:chOff x="9191813" y="2068542"/>
            <a:chExt cx="399240" cy="72000"/>
          </a:xfrm>
        </p:grpSpPr>
        <p:sp>
          <p:nvSpPr>
            <p:cNvPr id="97" name="Google Shape;97;p8"/>
            <p:cNvSpPr/>
            <p:nvPr/>
          </p:nvSpPr>
          <p:spPr>
            <a:xfrm>
              <a:off x="919181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8"/>
            <p:cNvSpPr/>
            <p:nvPr/>
          </p:nvSpPr>
          <p:spPr>
            <a:xfrm>
              <a:off x="935543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8"/>
            <p:cNvSpPr/>
            <p:nvPr/>
          </p:nvSpPr>
          <p:spPr>
            <a:xfrm>
              <a:off x="9519053" y="2068542"/>
              <a:ext cx="72000" cy="720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00" name="Google Shape;100;p8"/>
          <p:cNvSpPr/>
          <p:nvPr/>
        </p:nvSpPr>
        <p:spPr>
          <a:xfrm>
            <a:off x="10812333" y="3482975"/>
            <a:ext cx="303493" cy="303493"/>
          </a:xfrm>
          <a:prstGeom prst="donut">
            <a:avLst>
              <a:gd fmla="val 20309"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8"/>
          <p:cNvSpPr/>
          <p:nvPr/>
        </p:nvSpPr>
        <p:spPr>
          <a:xfrm>
            <a:off x="9244980" y="2628850"/>
            <a:ext cx="811307" cy="811307"/>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2" name="Google Shape;102;p8"/>
          <p:cNvGrpSpPr/>
          <p:nvPr/>
        </p:nvGrpSpPr>
        <p:grpSpPr>
          <a:xfrm>
            <a:off x="10139638" y="755063"/>
            <a:ext cx="1810448" cy="1810448"/>
            <a:chOff x="10139638" y="755063"/>
            <a:chExt cx="1810448" cy="1810448"/>
          </a:xfrm>
        </p:grpSpPr>
        <p:sp>
          <p:nvSpPr>
            <p:cNvPr id="103" name="Google Shape;103;p8"/>
            <p:cNvSpPr/>
            <p:nvPr/>
          </p:nvSpPr>
          <p:spPr>
            <a:xfrm rot="-2700000">
              <a:off x="9829769" y="1595199"/>
              <a:ext cx="2430185" cy="130175"/>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8"/>
            <p:cNvSpPr/>
            <p:nvPr/>
          </p:nvSpPr>
          <p:spPr>
            <a:xfrm>
              <a:off x="10199538" y="2432782"/>
              <a:ext cx="72000" cy="7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05" name="Google Shape;105;p8"/>
          <p:cNvGrpSpPr/>
          <p:nvPr/>
        </p:nvGrpSpPr>
        <p:grpSpPr>
          <a:xfrm>
            <a:off x="9248999" y="3126696"/>
            <a:ext cx="1079999" cy="1079999"/>
            <a:chOff x="9248999" y="3126696"/>
            <a:chExt cx="1079999" cy="1079999"/>
          </a:xfrm>
        </p:grpSpPr>
        <p:sp>
          <p:nvSpPr>
            <p:cNvPr id="106" name="Google Shape;106;p8"/>
            <p:cNvSpPr/>
            <p:nvPr/>
          </p:nvSpPr>
          <p:spPr>
            <a:xfrm>
              <a:off x="9248999" y="3126696"/>
              <a:ext cx="1079999" cy="1079999"/>
            </a:xfrm>
            <a:prstGeom prst="ellipse">
              <a:avLst/>
            </a:prstGeom>
            <a:solidFill>
              <a:srgbClr val="AA3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8"/>
            <p:cNvSpPr/>
            <p:nvPr/>
          </p:nvSpPr>
          <p:spPr>
            <a:xfrm rot="8100000">
              <a:off x="10102990" y="4017863"/>
              <a:ext cx="179871" cy="107784"/>
            </a:xfrm>
            <a:prstGeom prst="triangle">
              <a:avLst>
                <a:gd fmla="val 50000" name="adj"/>
              </a:avLst>
            </a:prstGeom>
            <a:solidFill>
              <a:srgbClr val="AA3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8" name="Google Shape;108;p8"/>
            <p:cNvPicPr preferRelativeResize="0"/>
            <p:nvPr/>
          </p:nvPicPr>
          <p:blipFill rotWithShape="1">
            <a:blip r:embed="rId2">
              <a:alphaModFix/>
            </a:blip>
            <a:srcRect b="0" l="0" r="0" t="0"/>
            <a:stretch/>
          </p:blipFill>
          <p:spPr>
            <a:xfrm>
              <a:off x="9448087" y="3324695"/>
              <a:ext cx="681821" cy="684000"/>
            </a:xfrm>
            <a:prstGeom prst="rect">
              <a:avLst/>
            </a:prstGeom>
            <a:noFill/>
            <a:ln>
              <a:noFill/>
            </a:ln>
          </p:spPr>
        </p:pic>
      </p:grpSp>
      <p:sp>
        <p:nvSpPr>
          <p:cNvPr id="109" name="Google Shape;109;p8"/>
          <p:cNvSpPr/>
          <p:nvPr/>
        </p:nvSpPr>
        <p:spPr>
          <a:xfrm>
            <a:off x="8129266" y="2384697"/>
            <a:ext cx="1411296" cy="1411296"/>
          </a:xfrm>
          <a:prstGeom prst="ellipse">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8"/>
          <p:cNvSpPr/>
          <p:nvPr/>
        </p:nvSpPr>
        <p:spPr>
          <a:xfrm rot="10800000">
            <a:off x="8717390" y="3771900"/>
            <a:ext cx="235048" cy="140847"/>
          </a:xfrm>
          <a:prstGeom prst="triangle">
            <a:avLst>
              <a:gd fmla="val 50000" name="adj"/>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8"/>
          <p:cNvSpPr/>
          <p:nvPr/>
        </p:nvSpPr>
        <p:spPr>
          <a:xfrm flipH="1" rot="-8100000">
            <a:off x="9145158" y="1300905"/>
            <a:ext cx="179871" cy="107784"/>
          </a:xfrm>
          <a:prstGeom prst="triangle">
            <a:avLst>
              <a:gd fmla="val 50000" name="adj"/>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2" name="Google Shape;112;p8"/>
          <p:cNvGrpSpPr/>
          <p:nvPr/>
        </p:nvGrpSpPr>
        <p:grpSpPr>
          <a:xfrm>
            <a:off x="9102854" y="409739"/>
            <a:ext cx="1079999" cy="1079999"/>
            <a:chOff x="9102854" y="409739"/>
            <a:chExt cx="1079999" cy="1079999"/>
          </a:xfrm>
        </p:grpSpPr>
        <p:sp>
          <p:nvSpPr>
            <p:cNvPr id="113" name="Google Shape;113;p8"/>
            <p:cNvSpPr/>
            <p:nvPr/>
          </p:nvSpPr>
          <p:spPr>
            <a:xfrm>
              <a:off x="9102854" y="409739"/>
              <a:ext cx="1079999" cy="1079999"/>
            </a:xfrm>
            <a:prstGeom prst="ellipse">
              <a:avLst/>
            </a:prstGeom>
            <a:solidFill>
              <a:srgbClr val="E1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4" name="Google Shape;114;p8"/>
            <p:cNvPicPr preferRelativeResize="0"/>
            <p:nvPr/>
          </p:nvPicPr>
          <p:blipFill rotWithShape="1">
            <a:blip r:embed="rId3">
              <a:alphaModFix/>
            </a:blip>
            <a:srcRect b="0" l="0" r="0" t="0"/>
            <a:stretch/>
          </p:blipFill>
          <p:spPr>
            <a:xfrm>
              <a:off x="9300853" y="607738"/>
              <a:ext cx="684000" cy="684000"/>
            </a:xfrm>
            <a:prstGeom prst="rect">
              <a:avLst/>
            </a:prstGeom>
            <a:noFill/>
            <a:ln>
              <a:noFill/>
            </a:ln>
          </p:spPr>
        </p:pic>
      </p:grpSp>
      <p:grpSp>
        <p:nvGrpSpPr>
          <p:cNvPr id="115" name="Google Shape;115;p8"/>
          <p:cNvGrpSpPr/>
          <p:nvPr/>
        </p:nvGrpSpPr>
        <p:grpSpPr>
          <a:xfrm>
            <a:off x="10228394" y="1168615"/>
            <a:ext cx="1411296" cy="1411296"/>
            <a:chOff x="10228394" y="1168615"/>
            <a:chExt cx="1411296" cy="1411296"/>
          </a:xfrm>
        </p:grpSpPr>
        <p:grpSp>
          <p:nvGrpSpPr>
            <p:cNvPr id="116" name="Google Shape;116;p8"/>
            <p:cNvGrpSpPr/>
            <p:nvPr/>
          </p:nvGrpSpPr>
          <p:grpSpPr>
            <a:xfrm>
              <a:off x="10228394" y="1168615"/>
              <a:ext cx="1411296" cy="1411296"/>
              <a:chOff x="10228394" y="1168615"/>
              <a:chExt cx="1411296" cy="1411296"/>
            </a:xfrm>
          </p:grpSpPr>
          <p:sp>
            <p:nvSpPr>
              <p:cNvPr id="117" name="Google Shape;117;p8"/>
              <p:cNvSpPr/>
              <p:nvPr/>
            </p:nvSpPr>
            <p:spPr>
              <a:xfrm>
                <a:off x="10228394" y="1168615"/>
                <a:ext cx="1411296" cy="1411296"/>
              </a:xfrm>
              <a:prstGeom prst="ellipse">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8"/>
              <p:cNvSpPr/>
              <p:nvPr/>
            </p:nvSpPr>
            <p:spPr>
              <a:xfrm rot="8100000">
                <a:off x="11344353" y="2333154"/>
                <a:ext cx="235048" cy="140847"/>
              </a:xfrm>
              <a:prstGeom prst="triangle">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9" name="Google Shape;119;p8"/>
              <p:cNvPicPr preferRelativeResize="0"/>
              <p:nvPr/>
            </p:nvPicPr>
            <p:blipFill rotWithShape="1">
              <a:blip r:embed="rId4">
                <a:alphaModFix/>
              </a:blip>
              <a:srcRect b="0" l="0" r="0" t="0"/>
              <a:stretch/>
            </p:blipFill>
            <p:spPr>
              <a:xfrm>
                <a:off x="10487642" y="1456465"/>
                <a:ext cx="892800" cy="756000"/>
              </a:xfrm>
              <a:prstGeom prst="rect">
                <a:avLst/>
              </a:prstGeom>
              <a:noFill/>
              <a:ln>
                <a:noFill/>
              </a:ln>
            </p:spPr>
          </p:pic>
        </p:grpSp>
        <p:sp>
          <p:nvSpPr>
            <p:cNvPr id="120" name="Google Shape;120;p8"/>
            <p:cNvSpPr/>
            <p:nvPr/>
          </p:nvSpPr>
          <p:spPr>
            <a:xfrm rot="8100000">
              <a:off x="11348299" y="2333882"/>
              <a:ext cx="235048" cy="140847"/>
            </a:xfrm>
            <a:prstGeom prst="triangle">
              <a:avLst>
                <a:gd fmla="val 50000" name="adj"/>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121" name="Google Shape;121;p8"/>
          <p:cNvPicPr preferRelativeResize="0"/>
          <p:nvPr/>
        </p:nvPicPr>
        <p:blipFill rotWithShape="1">
          <a:blip r:embed="rId5">
            <a:alphaModFix/>
          </a:blip>
          <a:srcRect b="0" l="0" r="0" t="0"/>
          <a:stretch/>
        </p:blipFill>
        <p:spPr>
          <a:xfrm>
            <a:off x="8365161" y="2602184"/>
            <a:ext cx="939506" cy="939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2">
  <p:cSld name="Interior 2">
    <p:spTree>
      <p:nvGrpSpPr>
        <p:cNvPr id="122" name="Shape 122"/>
        <p:cNvGrpSpPr/>
        <p:nvPr/>
      </p:nvGrpSpPr>
      <p:grpSpPr>
        <a:xfrm>
          <a:off x="0" y="0"/>
          <a:ext cx="0" cy="0"/>
          <a:chOff x="0" y="0"/>
          <a:chExt cx="0" cy="0"/>
        </a:xfrm>
      </p:grpSpPr>
      <p:cxnSp>
        <p:nvCxnSpPr>
          <p:cNvPr id="123" name="Google Shape;123;p9"/>
          <p:cNvCxnSpPr/>
          <p:nvPr/>
        </p:nvCxnSpPr>
        <p:spPr>
          <a:xfrm>
            <a:off x="11817818" y="6580692"/>
            <a:ext cx="0" cy="179325"/>
          </a:xfrm>
          <a:prstGeom prst="straightConnector1">
            <a:avLst/>
          </a:prstGeom>
          <a:noFill/>
          <a:ln cap="flat" cmpd="sng" w="12700">
            <a:solidFill>
              <a:srgbClr val="7F7F7F"/>
            </a:solidFill>
            <a:prstDash val="solid"/>
            <a:round/>
            <a:headEnd len="sm" w="sm" type="none"/>
            <a:tailEnd len="sm" w="sm" type="none"/>
          </a:ln>
        </p:spPr>
      </p:cxnSp>
      <p:sp>
        <p:nvSpPr>
          <p:cNvPr id="124" name="Google Shape;124;p9"/>
          <p:cNvSpPr txBox="1"/>
          <p:nvPr/>
        </p:nvSpPr>
        <p:spPr>
          <a:xfrm>
            <a:off x="11884723" y="6532213"/>
            <a:ext cx="332533" cy="252341"/>
          </a:xfrm>
          <a:prstGeom prst="rect">
            <a:avLst/>
          </a:prstGeom>
          <a:noFill/>
          <a:ln>
            <a:noFill/>
          </a:ln>
        </p:spPr>
        <p:txBody>
          <a:bodyPr anchorCtr="0" anchor="ctr" bIns="36000" lIns="36000" spcFirstLastPara="1" rIns="36000" wrap="square" tIns="360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0" i="0" lang="es-AR" sz="1000" u="none" cap="none" strike="noStrike">
                <a:solidFill>
                  <a:srgbClr val="7F7F7F"/>
                </a:solidFill>
                <a:latin typeface="Raleway"/>
                <a:ea typeface="Raleway"/>
                <a:cs typeface="Raleway"/>
                <a:sym typeface="Raleway"/>
              </a:rPr>
              <a:t>‹#›</a:t>
            </a:fld>
            <a:endParaRPr b="0" i="0" sz="1000" u="none" cap="none" strike="noStrike">
              <a:solidFill>
                <a:srgbClr val="7F7F7F"/>
              </a:solidFill>
              <a:latin typeface="Raleway"/>
              <a:ea typeface="Raleway"/>
              <a:cs typeface="Raleway"/>
              <a:sym typeface="Raleway"/>
            </a:endParaRPr>
          </a:p>
        </p:txBody>
      </p:sp>
      <p:sp>
        <p:nvSpPr>
          <p:cNvPr id="125" name="Google Shape;125;p9"/>
          <p:cNvSpPr/>
          <p:nvPr/>
        </p:nvSpPr>
        <p:spPr>
          <a:xfrm rot="-5400000">
            <a:off x="11463312" y="-720229"/>
            <a:ext cx="1453217" cy="1453217"/>
          </a:xfrm>
          <a:prstGeom prst="blockArc">
            <a:avLst>
              <a:gd fmla="val 10800000" name="adj1"/>
              <a:gd fmla="val 16218736" name="adj2"/>
              <a:gd fmla="val 23210" name="adj3"/>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9"/>
          <p:cNvSpPr/>
          <p:nvPr/>
        </p:nvSpPr>
        <p:spPr>
          <a:xfrm rot="5400000">
            <a:off x="10975118" y="-431342"/>
            <a:ext cx="79053" cy="1206981"/>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9"/>
          <p:cNvSpPr/>
          <p:nvPr/>
        </p:nvSpPr>
        <p:spPr>
          <a:xfrm rot="5400000">
            <a:off x="11040977" y="-45774"/>
            <a:ext cx="36857" cy="672289"/>
          </a:xfrm>
          <a:prstGeom prst="roundRect">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28" name="Google Shape;128;p9"/>
          <p:cNvGrpSpPr/>
          <p:nvPr/>
        </p:nvGrpSpPr>
        <p:grpSpPr>
          <a:xfrm>
            <a:off x="11031653" y="491093"/>
            <a:ext cx="256109" cy="44810"/>
            <a:chOff x="5533346" y="803663"/>
            <a:chExt cx="411511" cy="72000"/>
          </a:xfrm>
        </p:grpSpPr>
        <p:sp>
          <p:nvSpPr>
            <p:cNvPr id="129" name="Google Shape;129;p9"/>
            <p:cNvSpPr/>
            <p:nvPr/>
          </p:nvSpPr>
          <p:spPr>
            <a:xfrm>
              <a:off x="5533346"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9"/>
            <p:cNvSpPr/>
            <p:nvPr/>
          </p:nvSpPr>
          <p:spPr>
            <a:xfrm>
              <a:off x="5703101"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9"/>
            <p:cNvSpPr/>
            <p:nvPr/>
          </p:nvSpPr>
          <p:spPr>
            <a:xfrm>
              <a:off x="5872857" y="803663"/>
              <a:ext cx="72000" cy="720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32" name="Google Shape;132;p9"/>
          <p:cNvSpPr/>
          <p:nvPr/>
        </p:nvSpPr>
        <p:spPr>
          <a:xfrm>
            <a:off x="10028046" y="72357"/>
            <a:ext cx="199584" cy="199584"/>
          </a:xfrm>
          <a:prstGeom prst="donut">
            <a:avLst>
              <a:gd fmla="val 20646"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9"/>
          <p:cNvSpPr/>
          <p:nvPr/>
        </p:nvSpPr>
        <p:spPr>
          <a:xfrm rot="-8100000">
            <a:off x="11988183" y="410597"/>
            <a:ext cx="79053" cy="544235"/>
          </a:xfrm>
          <a:prstGeom prst="round2SameRect">
            <a:avLst>
              <a:gd fmla="val 50000" name="adj1"/>
              <a:gd fmla="val 0" name="adj2"/>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9"/>
          <p:cNvSpPr/>
          <p:nvPr/>
        </p:nvSpPr>
        <p:spPr>
          <a:xfrm rot="-8100000">
            <a:off x="12098048" y="643387"/>
            <a:ext cx="40657" cy="256108"/>
          </a:xfrm>
          <a:prstGeom prst="round2SameRect">
            <a:avLst>
              <a:gd fmla="val 50000" name="adj1"/>
              <a:gd fmla="val 0" name="adj2"/>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9"/>
          <p:cNvSpPr txBox="1"/>
          <p:nvPr/>
        </p:nvSpPr>
        <p:spPr>
          <a:xfrm>
            <a:off x="11086578" y="6545088"/>
            <a:ext cx="654265" cy="226591"/>
          </a:xfrm>
          <a:prstGeom prst="rect">
            <a:avLst/>
          </a:prstGeom>
          <a:noFill/>
          <a:ln>
            <a:noFill/>
          </a:ln>
        </p:spPr>
        <p:txBody>
          <a:bodyPr anchorCtr="0" anchor="t" bIns="36000" lIns="36000" spcFirstLastPara="1" rIns="36000" wrap="square" tIns="36000">
            <a:spAutoFit/>
          </a:bodyPr>
          <a:lstStyle/>
          <a:p>
            <a:pPr indent="0" lvl="0" marL="0" marR="0" rtl="0" algn="r">
              <a:lnSpc>
                <a:spcPct val="100000"/>
              </a:lnSpc>
              <a:spcBef>
                <a:spcPts val="0"/>
              </a:spcBef>
              <a:spcAft>
                <a:spcPts val="0"/>
              </a:spcAft>
              <a:buClr>
                <a:srgbClr val="000000"/>
              </a:buClr>
              <a:buSzPts val="1000"/>
              <a:buFont typeface="Arial"/>
              <a:buNone/>
            </a:pPr>
            <a:r>
              <a:rPr b="1" i="0" lang="es-AR" sz="1000" u="none" cap="none" strike="noStrike">
                <a:solidFill>
                  <a:srgbClr val="7F7F7F"/>
                </a:solidFill>
                <a:latin typeface="Raleway"/>
                <a:ea typeface="Raleway"/>
                <a:cs typeface="Raleway"/>
                <a:sym typeface="Raleway"/>
              </a:rPr>
              <a:t>SECPECG</a:t>
            </a:r>
            <a:endParaRPr b="1" i="0" sz="1000" u="none" cap="none" strike="noStrike">
              <a:solidFill>
                <a:srgbClr val="7F7F7F"/>
              </a:solidFill>
              <a:latin typeface="Raleway"/>
              <a:ea typeface="Raleway"/>
              <a:cs typeface="Raleway"/>
              <a:sym typeface="Raleway"/>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3">
  <p:cSld name="Interior 3">
    <p:spTree>
      <p:nvGrpSpPr>
        <p:cNvPr id="136" name="Shape 136"/>
        <p:cNvGrpSpPr/>
        <p:nvPr/>
      </p:nvGrpSpPr>
      <p:grpSpPr>
        <a:xfrm>
          <a:off x="0" y="0"/>
          <a:ext cx="0" cy="0"/>
          <a:chOff x="0" y="0"/>
          <a:chExt cx="0" cy="0"/>
        </a:xfrm>
      </p:grpSpPr>
      <p:sp>
        <p:nvSpPr>
          <p:cNvPr id="137" name="Google Shape;137;p10"/>
          <p:cNvSpPr/>
          <p:nvPr/>
        </p:nvSpPr>
        <p:spPr>
          <a:xfrm>
            <a:off x="-1" y="0"/>
            <a:ext cx="12188825" cy="756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10"/>
          <p:cNvSpPr/>
          <p:nvPr/>
        </p:nvSpPr>
        <p:spPr>
          <a:xfrm rot="-5400000">
            <a:off x="11557846" y="-629219"/>
            <a:ext cx="1258437" cy="1258437"/>
          </a:xfrm>
          <a:prstGeom prst="blockArc">
            <a:avLst>
              <a:gd fmla="val 10805229" name="adj1"/>
              <a:gd fmla="val 16214683" name="adj2"/>
              <a:gd fmla="val 25562" name="adj3"/>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9" name="Google Shape;139;p10"/>
          <p:cNvGrpSpPr/>
          <p:nvPr/>
        </p:nvGrpSpPr>
        <p:grpSpPr>
          <a:xfrm>
            <a:off x="11059286" y="560717"/>
            <a:ext cx="265235" cy="46406"/>
            <a:chOff x="5533346" y="803663"/>
            <a:chExt cx="411511" cy="72000"/>
          </a:xfrm>
        </p:grpSpPr>
        <p:sp>
          <p:nvSpPr>
            <p:cNvPr id="140" name="Google Shape;140;p10"/>
            <p:cNvSpPr/>
            <p:nvPr/>
          </p:nvSpPr>
          <p:spPr>
            <a:xfrm>
              <a:off x="5533346" y="803663"/>
              <a:ext cx="72000" cy="720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10"/>
            <p:cNvSpPr/>
            <p:nvPr/>
          </p:nvSpPr>
          <p:spPr>
            <a:xfrm>
              <a:off x="5703101" y="803663"/>
              <a:ext cx="72000" cy="720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10"/>
            <p:cNvSpPr/>
            <p:nvPr/>
          </p:nvSpPr>
          <p:spPr>
            <a:xfrm>
              <a:off x="5872857" y="803663"/>
              <a:ext cx="72000" cy="720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43" name="Google Shape;143;p10"/>
          <p:cNvSpPr/>
          <p:nvPr/>
        </p:nvSpPr>
        <p:spPr>
          <a:xfrm>
            <a:off x="10307529" y="153195"/>
            <a:ext cx="198927" cy="198927"/>
          </a:xfrm>
          <a:prstGeom prst="donut">
            <a:avLst>
              <a:gd fmla="val 20646" name="adj"/>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10"/>
          <p:cNvSpPr/>
          <p:nvPr/>
        </p:nvSpPr>
        <p:spPr>
          <a:xfrm rot="-8100000">
            <a:off x="11198092" y="-111907"/>
            <a:ext cx="81870" cy="563629"/>
          </a:xfrm>
          <a:prstGeom prst="round2SameRect">
            <a:avLst>
              <a:gd fmla="val 50000"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10"/>
          <p:cNvSpPr/>
          <p:nvPr/>
        </p:nvSpPr>
        <p:spPr>
          <a:xfrm rot="-8100000">
            <a:off x="11436532" y="-76817"/>
            <a:ext cx="42105" cy="397853"/>
          </a:xfrm>
          <a:prstGeom prst="round2SameRect">
            <a:avLst>
              <a:gd fmla="val 50000" name="adj1"/>
              <a:gd fmla="val 0" name="adj2"/>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46" name="Google Shape;146;p10"/>
          <p:cNvCxnSpPr/>
          <p:nvPr/>
        </p:nvCxnSpPr>
        <p:spPr>
          <a:xfrm>
            <a:off x="11817818" y="6580692"/>
            <a:ext cx="0" cy="179325"/>
          </a:xfrm>
          <a:prstGeom prst="straightConnector1">
            <a:avLst/>
          </a:prstGeom>
          <a:noFill/>
          <a:ln cap="flat" cmpd="sng" w="12700">
            <a:solidFill>
              <a:srgbClr val="7F7F7F"/>
            </a:solidFill>
            <a:prstDash val="solid"/>
            <a:round/>
            <a:headEnd len="sm" w="sm" type="none"/>
            <a:tailEnd len="sm" w="sm" type="none"/>
          </a:ln>
        </p:spPr>
      </p:cxnSp>
      <p:sp>
        <p:nvSpPr>
          <p:cNvPr id="147" name="Google Shape;147;p10"/>
          <p:cNvSpPr txBox="1"/>
          <p:nvPr/>
        </p:nvSpPr>
        <p:spPr>
          <a:xfrm>
            <a:off x="11884723" y="6532213"/>
            <a:ext cx="332533" cy="252341"/>
          </a:xfrm>
          <a:prstGeom prst="rect">
            <a:avLst/>
          </a:prstGeom>
          <a:noFill/>
          <a:ln>
            <a:noFill/>
          </a:ln>
        </p:spPr>
        <p:txBody>
          <a:bodyPr anchorCtr="0" anchor="ctr" bIns="36000" lIns="36000" spcFirstLastPara="1" rIns="36000" wrap="square" tIns="360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0" i="0" lang="es-AR" sz="1000" u="none" cap="none" strike="noStrike">
                <a:solidFill>
                  <a:srgbClr val="7F7F7F"/>
                </a:solidFill>
                <a:latin typeface="Raleway"/>
                <a:ea typeface="Raleway"/>
                <a:cs typeface="Raleway"/>
                <a:sym typeface="Raleway"/>
              </a:rPr>
              <a:t>‹#›</a:t>
            </a:fld>
            <a:endParaRPr b="0" i="0" sz="1000" u="none" cap="none" strike="noStrike">
              <a:solidFill>
                <a:srgbClr val="7F7F7F"/>
              </a:solidFill>
              <a:latin typeface="Raleway"/>
              <a:ea typeface="Raleway"/>
              <a:cs typeface="Raleway"/>
              <a:sym typeface="Raleway"/>
            </a:endParaRPr>
          </a:p>
        </p:txBody>
      </p:sp>
      <p:sp>
        <p:nvSpPr>
          <p:cNvPr id="148" name="Google Shape;148;p10"/>
          <p:cNvSpPr txBox="1"/>
          <p:nvPr/>
        </p:nvSpPr>
        <p:spPr>
          <a:xfrm>
            <a:off x="11086578" y="6545088"/>
            <a:ext cx="654265" cy="226591"/>
          </a:xfrm>
          <a:prstGeom prst="rect">
            <a:avLst/>
          </a:prstGeom>
          <a:noFill/>
          <a:ln>
            <a:noFill/>
          </a:ln>
        </p:spPr>
        <p:txBody>
          <a:bodyPr anchorCtr="0" anchor="t" bIns="36000" lIns="36000" spcFirstLastPara="1" rIns="36000" wrap="square" tIns="36000">
            <a:spAutoFit/>
          </a:bodyPr>
          <a:lstStyle/>
          <a:p>
            <a:pPr indent="0" lvl="0" marL="0" marR="0" rtl="0" algn="r">
              <a:lnSpc>
                <a:spcPct val="100000"/>
              </a:lnSpc>
              <a:spcBef>
                <a:spcPts val="0"/>
              </a:spcBef>
              <a:spcAft>
                <a:spcPts val="0"/>
              </a:spcAft>
              <a:buClr>
                <a:srgbClr val="000000"/>
              </a:buClr>
              <a:buSzPts val="1000"/>
              <a:buFont typeface="Arial"/>
              <a:buNone/>
            </a:pPr>
            <a:r>
              <a:rPr b="1" i="0" lang="es-AR" sz="1000" u="none" cap="none" strike="noStrike">
                <a:solidFill>
                  <a:srgbClr val="7F7F7F"/>
                </a:solidFill>
                <a:latin typeface="Raleway"/>
                <a:ea typeface="Raleway"/>
                <a:cs typeface="Raleway"/>
                <a:sym typeface="Raleway"/>
              </a:rPr>
              <a:t>SECPECG</a:t>
            </a:r>
            <a:endParaRPr b="1" i="0" sz="1000" u="none" cap="none" strike="noStrike">
              <a:solidFill>
                <a:srgbClr val="7F7F7F"/>
              </a:solidFill>
              <a:latin typeface="Raleway"/>
              <a:ea typeface="Raleway"/>
              <a:cs typeface="Raleway"/>
              <a:sym typeface="Raleway"/>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3"/>
          <p:cNvPicPr preferRelativeResize="0"/>
          <p:nvPr/>
        </p:nvPicPr>
        <p:blipFill rotWithShape="1">
          <a:blip r:embed="rId3">
            <a:alphaModFix/>
          </a:blip>
          <a:srcRect b="0" l="0" r="0" t="0"/>
          <a:stretch/>
        </p:blipFill>
        <p:spPr>
          <a:xfrm>
            <a:off x="0" y="-38510"/>
            <a:ext cx="12204000" cy="6943655"/>
          </a:xfrm>
          <a:prstGeom prst="rect">
            <a:avLst/>
          </a:prstGeom>
          <a:noFill/>
          <a:ln>
            <a:noFill/>
          </a:ln>
        </p:spPr>
      </p:pic>
      <p:sp>
        <p:nvSpPr>
          <p:cNvPr id="186" name="Google Shape;186;p13"/>
          <p:cNvSpPr/>
          <p:nvPr/>
        </p:nvSpPr>
        <p:spPr>
          <a:xfrm>
            <a:off x="0" y="-76200"/>
            <a:ext cx="12204000" cy="6934200"/>
          </a:xfrm>
          <a:prstGeom prst="rect">
            <a:avLst/>
          </a:prstGeom>
          <a:solidFill>
            <a:schemeClr val="dk1">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87" name="Google Shape;187;p13"/>
          <p:cNvCxnSpPr/>
          <p:nvPr/>
        </p:nvCxnSpPr>
        <p:spPr>
          <a:xfrm>
            <a:off x="353492" y="6299200"/>
            <a:ext cx="11481900" cy="0"/>
          </a:xfrm>
          <a:prstGeom prst="straightConnector1">
            <a:avLst/>
          </a:prstGeom>
          <a:noFill/>
          <a:ln cap="flat" cmpd="sng" w="12700">
            <a:solidFill>
              <a:schemeClr val="lt1"/>
            </a:solidFill>
            <a:prstDash val="solid"/>
            <a:round/>
            <a:headEnd len="sm" w="sm" type="none"/>
            <a:tailEnd len="sm" w="sm" type="none"/>
          </a:ln>
        </p:spPr>
      </p:cxnSp>
      <p:sp>
        <p:nvSpPr>
          <p:cNvPr id="188" name="Google Shape;188;p13"/>
          <p:cNvSpPr txBox="1"/>
          <p:nvPr/>
        </p:nvSpPr>
        <p:spPr>
          <a:xfrm>
            <a:off x="0" y="4853706"/>
            <a:ext cx="11835393" cy="708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es-AR" sz="4000" u="none" cap="none" strike="noStrike">
                <a:solidFill>
                  <a:srgbClr val="FFFFFF"/>
                </a:solidFill>
                <a:latin typeface="Raleway"/>
                <a:ea typeface="Raleway"/>
                <a:cs typeface="Raleway"/>
                <a:sym typeface="Raleway"/>
              </a:rPr>
              <a:t>Diseño y Administración de Bases de Datos</a:t>
            </a:r>
            <a:endParaRPr/>
          </a:p>
          <a:p>
            <a:pPr indent="0" lvl="0" marL="0" marR="0" rtl="0" algn="r">
              <a:lnSpc>
                <a:spcPct val="100000"/>
              </a:lnSpc>
              <a:spcBef>
                <a:spcPts val="0"/>
              </a:spcBef>
              <a:spcAft>
                <a:spcPts val="0"/>
              </a:spcAft>
              <a:buNone/>
            </a:pPr>
            <a:r>
              <a:rPr b="1" i="0" lang="es-AR" sz="4000" u="none" cap="none" strike="noStrike">
                <a:solidFill>
                  <a:srgbClr val="FFFFFF"/>
                </a:solidFill>
                <a:latin typeface="Raleway"/>
                <a:ea typeface="Raleway"/>
                <a:cs typeface="Raleway"/>
                <a:sym typeface="Raleway"/>
              </a:rPr>
              <a:t>Diagrama de Entidad Relacion</a:t>
            </a:r>
            <a:endParaRPr b="1" i="0" sz="4000" u="none" cap="none" strike="noStrike">
              <a:solidFill>
                <a:srgbClr val="FFFFFF"/>
              </a:solidFill>
              <a:latin typeface="Raleway"/>
              <a:ea typeface="Raleway"/>
              <a:cs typeface="Raleway"/>
              <a:sym typeface="Raleway"/>
            </a:endParaRPr>
          </a:p>
          <a:p>
            <a:pPr indent="0" lvl="0" marL="0" marR="0" rtl="0" algn="r">
              <a:lnSpc>
                <a:spcPct val="100000"/>
              </a:lnSpc>
              <a:spcBef>
                <a:spcPts val="0"/>
              </a:spcBef>
              <a:spcAft>
                <a:spcPts val="0"/>
              </a:spcAft>
              <a:buClr>
                <a:srgbClr val="000000"/>
              </a:buClr>
              <a:buSzPts val="40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3"/>
          <p:cNvSpPr/>
          <p:nvPr/>
        </p:nvSpPr>
        <p:spPr>
          <a:xfrm>
            <a:off x="760768" y="4226169"/>
            <a:ext cx="296400" cy="106500"/>
          </a:xfrm>
          <a:prstGeom prst="roundRect">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3"/>
          <p:cNvSpPr txBox="1"/>
          <p:nvPr/>
        </p:nvSpPr>
        <p:spPr>
          <a:xfrm>
            <a:off x="660364" y="4485512"/>
            <a:ext cx="1417818"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FFFFFF"/>
                </a:solidFill>
                <a:latin typeface="Raleway"/>
                <a:ea typeface="Raleway"/>
                <a:cs typeface="Raleway"/>
                <a:sym typeface="Raleway"/>
              </a:rPr>
              <a:t>Marzo 2022</a:t>
            </a:r>
            <a:endParaRPr b="0" i="0" sz="1600" u="none" cap="none" strike="noStrike">
              <a:solidFill>
                <a:srgbClr val="FFFFFF"/>
              </a:solidFill>
              <a:latin typeface="Raleway"/>
              <a:ea typeface="Raleway"/>
              <a:cs typeface="Raleway"/>
              <a:sym typeface="Raleway"/>
            </a:endParaRPr>
          </a:p>
        </p:txBody>
      </p:sp>
      <p:sp>
        <p:nvSpPr>
          <p:cNvPr id="191" name="Google Shape;191;p13"/>
          <p:cNvSpPr txBox="1"/>
          <p:nvPr/>
        </p:nvSpPr>
        <p:spPr>
          <a:xfrm>
            <a:off x="2311426" y="6417740"/>
            <a:ext cx="756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s-AR" sz="1200" u="none" cap="none" strike="noStrike">
                <a:solidFill>
                  <a:srgbClr val="FFFFFF"/>
                </a:solidFill>
                <a:latin typeface="Raleway"/>
                <a:ea typeface="Raleway"/>
                <a:cs typeface="Raleway"/>
                <a:sym typeface="Raleway"/>
              </a:rPr>
              <a:t>Prof. Nicolás Fernández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p:nvPr/>
        </p:nvSpPr>
        <p:spPr>
          <a:xfrm>
            <a:off x="125" y="0"/>
            <a:ext cx="12188700" cy="6858000"/>
          </a:xfrm>
          <a:prstGeom prst="rect">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Fondo Pregunta.png" id="333" name="Google Shape;333;p22"/>
          <p:cNvPicPr preferRelativeResize="0"/>
          <p:nvPr/>
        </p:nvPicPr>
        <p:blipFill rotWithShape="1">
          <a:blip r:embed="rId3">
            <a:alphaModFix/>
          </a:blip>
          <a:srcRect b="0" l="0" r="0" t="0"/>
          <a:stretch/>
        </p:blipFill>
        <p:spPr>
          <a:xfrm>
            <a:off x="0" y="0"/>
            <a:ext cx="12185906" cy="2615185"/>
          </a:xfrm>
          <a:prstGeom prst="rect">
            <a:avLst/>
          </a:prstGeom>
          <a:noFill/>
          <a:ln>
            <a:noFill/>
          </a:ln>
        </p:spPr>
      </p:pic>
      <p:sp>
        <p:nvSpPr>
          <p:cNvPr id="334" name="Google Shape;334;p22"/>
          <p:cNvSpPr txBox="1"/>
          <p:nvPr/>
        </p:nvSpPr>
        <p:spPr>
          <a:xfrm>
            <a:off x="2299855" y="3057985"/>
            <a:ext cx="7578436"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s-AR" sz="4400" u="none" cap="none" strike="noStrike">
                <a:solidFill>
                  <a:schemeClr val="lt1"/>
                </a:solidFill>
                <a:latin typeface="Raleway"/>
                <a:ea typeface="Raleway"/>
                <a:cs typeface="Raleway"/>
                <a:sym typeface="Raleway"/>
              </a:rPr>
              <a:t>Base De Datos - Practica</a:t>
            </a:r>
            <a:endParaRPr b="0" i="0" sz="1400" u="none" cap="none" strike="noStrike">
              <a:solidFill>
                <a:srgbClr val="000000"/>
              </a:solidFill>
              <a:latin typeface="Arial"/>
              <a:ea typeface="Arial"/>
              <a:cs typeface="Arial"/>
              <a:sym typeface="Arial"/>
            </a:endParaRPr>
          </a:p>
        </p:txBody>
      </p:sp>
      <p:sp>
        <p:nvSpPr>
          <p:cNvPr id="335" name="Google Shape;335;p22"/>
          <p:cNvSpPr/>
          <p:nvPr/>
        </p:nvSpPr>
        <p:spPr>
          <a:xfrm>
            <a:off x="5925961" y="4312499"/>
            <a:ext cx="336900" cy="120900"/>
          </a:xfrm>
          <a:prstGeom prst="roundRect">
            <a:avLst>
              <a:gd fmla="val 50000" name="adj"/>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36" name="Google Shape;336;p22"/>
          <p:cNvCxnSpPr/>
          <p:nvPr/>
        </p:nvCxnSpPr>
        <p:spPr>
          <a:xfrm>
            <a:off x="3016155" y="3971499"/>
            <a:ext cx="6346209" cy="0"/>
          </a:xfrm>
          <a:prstGeom prst="straightConnector1">
            <a:avLst/>
          </a:prstGeom>
          <a:noFill/>
          <a:ln cap="rnd" cmpd="sng" w="28575">
            <a:solidFill>
              <a:srgbClr val="AA3A86"/>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nvSpPr>
        <p:spPr>
          <a:xfrm>
            <a:off x="260537" y="457003"/>
            <a:ext cx="1300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434343"/>
                </a:solidFill>
                <a:latin typeface="Raleway"/>
                <a:ea typeface="Raleway"/>
                <a:cs typeface="Raleway"/>
                <a:sym typeface="Raleway"/>
              </a:rPr>
              <a:t>TÍTULO</a:t>
            </a:r>
            <a:endParaRPr b="1" i="0" sz="2400" u="none" cap="none" strike="noStrike">
              <a:solidFill>
                <a:srgbClr val="434343"/>
              </a:solidFill>
              <a:latin typeface="Raleway"/>
              <a:ea typeface="Raleway"/>
              <a:cs typeface="Raleway"/>
              <a:sym typeface="Raleway"/>
            </a:endParaRPr>
          </a:p>
        </p:txBody>
      </p:sp>
      <p:sp>
        <p:nvSpPr>
          <p:cNvPr id="342" name="Google Shape;342;p23"/>
          <p:cNvSpPr txBox="1"/>
          <p:nvPr/>
        </p:nvSpPr>
        <p:spPr>
          <a:xfrm>
            <a:off x="260537" y="168319"/>
            <a:ext cx="1665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latin typeface="Raleway"/>
                <a:ea typeface="Raleway"/>
                <a:cs typeface="Raleway"/>
                <a:sym typeface="Raleway"/>
              </a:rPr>
              <a:t>TÍTULO SECCIÓN</a:t>
            </a:r>
            <a:endParaRPr b="1" i="0" sz="1400" u="none" cap="none" strike="noStrike">
              <a:solidFill>
                <a:srgbClr val="434343"/>
              </a:solidFill>
              <a:latin typeface="Raleway"/>
              <a:ea typeface="Raleway"/>
              <a:cs typeface="Raleway"/>
              <a:sym typeface="Raleway"/>
            </a:endParaRPr>
          </a:p>
        </p:txBody>
      </p:sp>
      <p:sp>
        <p:nvSpPr>
          <p:cNvPr id="343" name="Google Shape;343;p23"/>
          <p:cNvSpPr/>
          <p:nvPr/>
        </p:nvSpPr>
        <p:spPr>
          <a:xfrm>
            <a:off x="-26993" y="35200"/>
            <a:ext cx="12242700" cy="837600"/>
          </a:xfrm>
          <a:prstGeom prst="rect">
            <a:avLst/>
          </a:prstGeom>
          <a:solidFill>
            <a:srgbClr val="E13D5E"/>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3"/>
          <p:cNvSpPr txBox="1"/>
          <p:nvPr/>
        </p:nvSpPr>
        <p:spPr>
          <a:xfrm>
            <a:off x="113404" y="35200"/>
            <a:ext cx="11447700" cy="584700"/>
          </a:xfrm>
          <a:prstGeom prst="rect">
            <a:avLst/>
          </a:prstGeom>
          <a:noFill/>
          <a:ln>
            <a:noFill/>
          </a:ln>
        </p:spPr>
        <p:txBody>
          <a:bodyPr anchorCtr="0" anchor="t" bIns="121875" lIns="121875" spcFirstLastPara="1" rIns="121875" wrap="square" tIns="121875">
            <a:noAutofit/>
          </a:bodyPr>
          <a:lstStyle/>
          <a:p>
            <a:pPr indent="0" lvl="0" marL="0" marR="0" rtl="0" algn="l">
              <a:lnSpc>
                <a:spcPct val="100000"/>
              </a:lnSpc>
              <a:spcBef>
                <a:spcPts val="0"/>
              </a:spcBef>
              <a:spcAft>
                <a:spcPts val="0"/>
              </a:spcAft>
              <a:buNone/>
            </a:pPr>
            <a:r>
              <a:rPr b="0" i="0" lang="es-AR" sz="3200" u="none" cap="none" strike="noStrike">
                <a:solidFill>
                  <a:srgbClr val="FFFFFF"/>
                </a:solidFill>
                <a:latin typeface="Raleway Thin"/>
                <a:ea typeface="Raleway Thin"/>
                <a:cs typeface="Raleway Thin"/>
                <a:sym typeface="Raleway Thin"/>
              </a:rPr>
              <a:t>Ejercicios</a:t>
            </a:r>
            <a:endParaRPr b="0" i="0" sz="3200" u="none" cap="none" strike="noStrike">
              <a:solidFill>
                <a:srgbClr val="FFFFFF"/>
              </a:solidFill>
              <a:latin typeface="Raleway Thin"/>
              <a:ea typeface="Raleway Thin"/>
              <a:cs typeface="Raleway Thin"/>
              <a:sym typeface="Raleway Thin"/>
            </a:endParaRPr>
          </a:p>
        </p:txBody>
      </p:sp>
      <p:sp>
        <p:nvSpPr>
          <p:cNvPr id="345" name="Google Shape;345;p23"/>
          <p:cNvSpPr txBox="1"/>
          <p:nvPr/>
        </p:nvSpPr>
        <p:spPr>
          <a:xfrm>
            <a:off x="577516" y="1459831"/>
            <a:ext cx="10983587"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400" u="none" cap="none" strike="noStrike">
                <a:solidFill>
                  <a:srgbClr val="AA3A86"/>
                </a:solidFill>
                <a:latin typeface="Raleway"/>
                <a:ea typeface="Raleway"/>
                <a:cs typeface="Raleway"/>
                <a:sym typeface="Raleway"/>
              </a:rPr>
              <a:t>Ejercicio Nro.1: </a:t>
            </a:r>
            <a:r>
              <a:rPr b="0" i="0" lang="es-AR" sz="2000" u="none" cap="none" strike="noStrike">
                <a:solidFill>
                  <a:schemeClr val="dk1"/>
                </a:solidFill>
                <a:latin typeface="Raleway"/>
                <a:ea typeface="Raleway"/>
                <a:cs typeface="Raleway"/>
                <a:sym typeface="Raleway"/>
              </a:rPr>
              <a:t>Una biblioteca desea realizar una base de datos para el prestamos de sus ejemplares. Dentro de los datos que sea almacenar están los datos de los libros de los autores, los socios y las transacciones que realizan.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rPr b="1" i="0" lang="es-AR" sz="2400" u="none" cap="none" strike="noStrike">
                <a:solidFill>
                  <a:srgbClr val="AA3A86"/>
                </a:solidFill>
                <a:latin typeface="Raleway"/>
                <a:ea typeface="Raleway"/>
                <a:cs typeface="Raleway"/>
                <a:sym typeface="Raleway"/>
              </a:rPr>
              <a:t>Ejercicio Nro.2: </a:t>
            </a:r>
            <a:r>
              <a:rPr b="0" i="0" lang="es-AR" sz="2400" u="none" cap="none" strike="noStrike">
                <a:solidFill>
                  <a:schemeClr val="dk1"/>
                </a:solidFill>
                <a:latin typeface="Raleway"/>
                <a:ea typeface="Raleway"/>
                <a:cs typeface="Raleway"/>
                <a:sym typeface="Raleway"/>
              </a:rPr>
              <a:t>Una casa de electrodomésticos desea realizar una base de datos para almacenar todas sus transacciones, además de la información de sus clientes, también se desea tener los datos de sus proveedores y sus productos, así como también las transacciones que se realizan.</a:t>
            </a:r>
            <a:endParaRPr b="1" i="0" sz="2400" u="none" cap="none" strike="noStrike">
              <a:solidFill>
                <a:srgbClr val="AA3A86"/>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4"/>
          <p:cNvPicPr preferRelativeResize="0"/>
          <p:nvPr/>
        </p:nvPicPr>
        <p:blipFill rotWithShape="1">
          <a:blip r:embed="rId3">
            <a:alphaModFix/>
          </a:blip>
          <a:srcRect b="0" l="0" r="0" t="0"/>
          <a:stretch/>
        </p:blipFill>
        <p:spPr>
          <a:xfrm>
            <a:off x="-1587" y="0"/>
            <a:ext cx="4572001" cy="6858001"/>
          </a:xfrm>
          <a:prstGeom prst="rect">
            <a:avLst/>
          </a:prstGeom>
          <a:noFill/>
          <a:ln>
            <a:noFill/>
          </a:ln>
        </p:spPr>
      </p:pic>
      <p:sp>
        <p:nvSpPr>
          <p:cNvPr id="197" name="Google Shape;197;p14"/>
          <p:cNvSpPr/>
          <p:nvPr/>
        </p:nvSpPr>
        <p:spPr>
          <a:xfrm>
            <a:off x="0" y="0"/>
            <a:ext cx="4572000" cy="6858000"/>
          </a:xfrm>
          <a:prstGeom prst="rect">
            <a:avLst/>
          </a:prstGeom>
          <a:solidFill>
            <a:schemeClr val="dk1">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14"/>
          <p:cNvSpPr txBox="1"/>
          <p:nvPr/>
        </p:nvSpPr>
        <p:spPr>
          <a:xfrm>
            <a:off x="693520" y="2955313"/>
            <a:ext cx="3372906"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s-AR" sz="4000" u="none" cap="none" strike="noStrike">
                <a:solidFill>
                  <a:srgbClr val="FFFFFF"/>
                </a:solidFill>
                <a:latin typeface="Raleway"/>
                <a:ea typeface="Raleway"/>
                <a:cs typeface="Raleway"/>
                <a:sym typeface="Raleway"/>
              </a:rPr>
              <a:t>Introducción</a:t>
            </a:r>
            <a:endParaRPr b="0" i="0" sz="4000" u="none" cap="none" strike="noStrike">
              <a:solidFill>
                <a:srgbClr val="FFFFFF"/>
              </a:solidFill>
              <a:latin typeface="Raleway"/>
              <a:ea typeface="Raleway"/>
              <a:cs typeface="Raleway"/>
              <a:sym typeface="Raleway"/>
            </a:endParaRPr>
          </a:p>
        </p:txBody>
      </p:sp>
      <p:sp>
        <p:nvSpPr>
          <p:cNvPr id="199" name="Google Shape;199;p14"/>
          <p:cNvSpPr/>
          <p:nvPr/>
        </p:nvSpPr>
        <p:spPr>
          <a:xfrm>
            <a:off x="596535" y="3737064"/>
            <a:ext cx="296507" cy="106455"/>
          </a:xfrm>
          <a:prstGeom prst="roundRect">
            <a:avLst>
              <a:gd fmla="val 50000" name="adj"/>
            </a:avLst>
          </a:prstGeom>
          <a:solidFill>
            <a:srgbClr val="AA3A86"/>
          </a:solidFill>
          <a:ln cap="flat" cmpd="sng" w="9525">
            <a:solidFill>
              <a:srgbClr val="AA3A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14"/>
          <p:cNvSpPr txBox="1"/>
          <p:nvPr/>
        </p:nvSpPr>
        <p:spPr>
          <a:xfrm>
            <a:off x="-985398" y="2627691"/>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01" name="Google Shape;201;p14"/>
          <p:cNvCxnSpPr/>
          <p:nvPr/>
        </p:nvCxnSpPr>
        <p:spPr>
          <a:xfrm>
            <a:off x="5151255" y="1947164"/>
            <a:ext cx="0" cy="2963700"/>
          </a:xfrm>
          <a:prstGeom prst="straightConnector1">
            <a:avLst/>
          </a:prstGeom>
          <a:noFill/>
          <a:ln cap="rnd" cmpd="sng" w="28575">
            <a:solidFill>
              <a:srgbClr val="AA3A86"/>
            </a:solidFill>
            <a:prstDash val="solid"/>
            <a:round/>
            <a:headEnd len="sm" w="sm" type="none"/>
            <a:tailEnd len="sm" w="sm" type="none"/>
          </a:ln>
        </p:spPr>
      </p:cxnSp>
      <p:sp>
        <p:nvSpPr>
          <p:cNvPr id="202" name="Google Shape;202;p14"/>
          <p:cNvSpPr/>
          <p:nvPr/>
        </p:nvSpPr>
        <p:spPr>
          <a:xfrm>
            <a:off x="5194942" y="2627691"/>
            <a:ext cx="6869188"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“Un </a:t>
            </a:r>
            <a:r>
              <a:rPr b="1" i="0" lang="es-AR" sz="2400" u="none" cap="none" strike="noStrike">
                <a:solidFill>
                  <a:srgbClr val="AA3A86"/>
                </a:solidFill>
                <a:latin typeface="Raleway"/>
                <a:ea typeface="Raleway"/>
                <a:cs typeface="Raleway"/>
                <a:sym typeface="Raleway"/>
              </a:rPr>
              <a:t>DER</a:t>
            </a:r>
            <a:r>
              <a:rPr b="0" i="0" lang="es-AR" sz="2000" u="none" cap="none" strike="noStrike">
                <a:solidFill>
                  <a:schemeClr val="dk1"/>
                </a:solidFill>
                <a:latin typeface="Raleway"/>
                <a:ea typeface="Raleway"/>
                <a:cs typeface="Raleway"/>
                <a:sym typeface="Raleway"/>
              </a:rPr>
              <a:t> es una herramienta de </a:t>
            </a:r>
            <a:endParaRPr b="0" i="0" sz="20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modelado de sistemas, que se concentra en los datos </a:t>
            </a:r>
            <a:endParaRPr b="0" i="0" sz="20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almacenados en el sistema y las relaciones entre éstos.”</a:t>
            </a:r>
            <a:endParaRPr b="0" i="0" sz="2000" u="none" cap="none" strike="noStrike">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nvSpPr>
        <p:spPr>
          <a:xfrm>
            <a:off x="260537" y="457003"/>
            <a:ext cx="1300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434343"/>
                </a:solidFill>
                <a:latin typeface="Raleway"/>
                <a:ea typeface="Raleway"/>
                <a:cs typeface="Raleway"/>
                <a:sym typeface="Raleway"/>
              </a:rPr>
              <a:t>TÍTULO</a:t>
            </a:r>
            <a:endParaRPr b="1" i="0" sz="2400" u="none" cap="none" strike="noStrike">
              <a:solidFill>
                <a:srgbClr val="434343"/>
              </a:solidFill>
              <a:latin typeface="Raleway"/>
              <a:ea typeface="Raleway"/>
              <a:cs typeface="Raleway"/>
              <a:sym typeface="Raleway"/>
            </a:endParaRPr>
          </a:p>
        </p:txBody>
      </p:sp>
      <p:sp>
        <p:nvSpPr>
          <p:cNvPr id="208" name="Google Shape;208;p15"/>
          <p:cNvSpPr txBox="1"/>
          <p:nvPr/>
        </p:nvSpPr>
        <p:spPr>
          <a:xfrm>
            <a:off x="260537" y="168319"/>
            <a:ext cx="1665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latin typeface="Raleway"/>
                <a:ea typeface="Raleway"/>
                <a:cs typeface="Raleway"/>
                <a:sym typeface="Raleway"/>
              </a:rPr>
              <a:t>TÍTULO SECCIÓN</a:t>
            </a:r>
            <a:endParaRPr b="1" i="0" sz="1400" u="none" cap="none" strike="noStrike">
              <a:solidFill>
                <a:srgbClr val="434343"/>
              </a:solidFill>
              <a:latin typeface="Raleway"/>
              <a:ea typeface="Raleway"/>
              <a:cs typeface="Raleway"/>
              <a:sym typeface="Raleway"/>
            </a:endParaRPr>
          </a:p>
        </p:txBody>
      </p:sp>
      <p:sp>
        <p:nvSpPr>
          <p:cNvPr id="209" name="Google Shape;209;p15"/>
          <p:cNvSpPr/>
          <p:nvPr/>
        </p:nvSpPr>
        <p:spPr>
          <a:xfrm>
            <a:off x="-26993" y="35200"/>
            <a:ext cx="12242700" cy="837600"/>
          </a:xfrm>
          <a:prstGeom prst="rect">
            <a:avLst/>
          </a:prstGeom>
          <a:solidFill>
            <a:srgbClr val="E13D5E"/>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txBox="1"/>
          <p:nvPr/>
        </p:nvSpPr>
        <p:spPr>
          <a:xfrm>
            <a:off x="113404" y="35200"/>
            <a:ext cx="11447700" cy="584700"/>
          </a:xfrm>
          <a:prstGeom prst="rect">
            <a:avLst/>
          </a:prstGeom>
          <a:noFill/>
          <a:ln>
            <a:noFill/>
          </a:ln>
        </p:spPr>
        <p:txBody>
          <a:bodyPr anchorCtr="0" anchor="t" bIns="121875" lIns="121875" spcFirstLastPara="1" rIns="121875" wrap="square" tIns="121875">
            <a:noAutofit/>
          </a:bodyPr>
          <a:lstStyle/>
          <a:p>
            <a:pPr indent="0" lvl="0" marL="0" marR="0" rtl="0" algn="l">
              <a:lnSpc>
                <a:spcPct val="100000"/>
              </a:lnSpc>
              <a:spcBef>
                <a:spcPts val="0"/>
              </a:spcBef>
              <a:spcAft>
                <a:spcPts val="0"/>
              </a:spcAft>
              <a:buNone/>
            </a:pPr>
            <a:r>
              <a:rPr b="0" i="0" lang="es-AR" sz="3200" u="none" cap="none" strike="noStrike">
                <a:solidFill>
                  <a:srgbClr val="FFFFFF"/>
                </a:solidFill>
                <a:latin typeface="Raleway Thin"/>
                <a:ea typeface="Raleway Thin"/>
                <a:cs typeface="Raleway Thin"/>
                <a:sym typeface="Raleway Thin"/>
              </a:rPr>
              <a:t>Introducción</a:t>
            </a:r>
            <a:endParaRPr b="0" i="0" sz="3200" u="none" cap="none" strike="noStrike">
              <a:solidFill>
                <a:srgbClr val="FFFFFF"/>
              </a:solidFill>
              <a:latin typeface="Raleway Thin"/>
              <a:ea typeface="Raleway Thin"/>
              <a:cs typeface="Raleway Thin"/>
              <a:sym typeface="Raleway Thin"/>
            </a:endParaRPr>
          </a:p>
        </p:txBody>
      </p:sp>
      <p:sp>
        <p:nvSpPr>
          <p:cNvPr id="211" name="Google Shape;211;p15"/>
          <p:cNvSpPr txBox="1"/>
          <p:nvPr/>
        </p:nvSpPr>
        <p:spPr>
          <a:xfrm>
            <a:off x="1348176" y="1339886"/>
            <a:ext cx="897815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400" u="none" cap="none" strike="noStrike">
                <a:solidFill>
                  <a:srgbClr val="AA3A86"/>
                </a:solidFill>
                <a:latin typeface="Raleway"/>
                <a:ea typeface="Raleway"/>
                <a:cs typeface="Raleway"/>
                <a:sym typeface="Raleway"/>
              </a:rPr>
              <a:t>Diagrama de entidad relación / Modelo de entidad relación</a:t>
            </a:r>
            <a:endParaRPr b="1" i="0" sz="2400" u="none" cap="none" strike="noStrike">
              <a:solidFill>
                <a:srgbClr val="AA3A86"/>
              </a:solidFill>
              <a:latin typeface="Raleway"/>
              <a:ea typeface="Raleway"/>
              <a:cs typeface="Raleway"/>
              <a:sym typeface="Raleway"/>
            </a:endParaRPr>
          </a:p>
        </p:txBody>
      </p:sp>
      <p:grpSp>
        <p:nvGrpSpPr>
          <p:cNvPr id="212" name="Google Shape;212;p15"/>
          <p:cNvGrpSpPr/>
          <p:nvPr/>
        </p:nvGrpSpPr>
        <p:grpSpPr>
          <a:xfrm>
            <a:off x="2361176" y="3171442"/>
            <a:ext cx="7700299" cy="2012389"/>
            <a:chOff x="3987" y="1369891"/>
            <a:chExt cx="7700299" cy="2012389"/>
          </a:xfrm>
        </p:grpSpPr>
        <p:sp>
          <p:nvSpPr>
            <p:cNvPr id="213" name="Google Shape;213;p15"/>
            <p:cNvSpPr/>
            <p:nvPr/>
          </p:nvSpPr>
          <p:spPr>
            <a:xfrm>
              <a:off x="3854137" y="2201457"/>
              <a:ext cx="3018583" cy="349257"/>
            </a:xfrm>
            <a:custGeom>
              <a:rect b="b" l="l" r="r" t="t"/>
              <a:pathLst>
                <a:path extrusionOk="0" h="120000" w="120000">
                  <a:moveTo>
                    <a:pt x="0" y="0"/>
                  </a:moveTo>
                  <a:lnTo>
                    <a:pt x="0" y="60000"/>
                  </a:lnTo>
                  <a:lnTo>
                    <a:pt x="120000" y="60000"/>
                  </a:lnTo>
                  <a:lnTo>
                    <a:pt x="120000" y="120000"/>
                  </a:lnTo>
                </a:path>
              </a:pathLst>
            </a:custGeom>
            <a:noFill/>
            <a:ln cap="flat" cmpd="sng" w="25400">
              <a:solidFill>
                <a:srgbClr val="3B6495"/>
              </a:solidFill>
              <a:prstDash val="solid"/>
              <a:round/>
              <a:headEnd len="sm" w="sm" type="none"/>
              <a:tailEnd len="sm" w="sm" type="none"/>
            </a:ln>
          </p:spPr>
        </p:sp>
        <p:sp>
          <p:nvSpPr>
            <p:cNvPr id="214" name="Google Shape;214;p15"/>
            <p:cNvSpPr/>
            <p:nvPr/>
          </p:nvSpPr>
          <p:spPr>
            <a:xfrm>
              <a:off x="3854137" y="2201457"/>
              <a:ext cx="1006194" cy="349257"/>
            </a:xfrm>
            <a:custGeom>
              <a:rect b="b" l="l" r="r" t="t"/>
              <a:pathLst>
                <a:path extrusionOk="0" h="120000" w="120000">
                  <a:moveTo>
                    <a:pt x="0" y="0"/>
                  </a:moveTo>
                  <a:lnTo>
                    <a:pt x="0" y="60000"/>
                  </a:lnTo>
                  <a:lnTo>
                    <a:pt x="120000" y="60000"/>
                  </a:lnTo>
                  <a:lnTo>
                    <a:pt x="120000" y="120000"/>
                  </a:lnTo>
                </a:path>
              </a:pathLst>
            </a:custGeom>
            <a:noFill/>
            <a:ln cap="flat" cmpd="sng" w="25400">
              <a:solidFill>
                <a:srgbClr val="3B6495"/>
              </a:solidFill>
              <a:prstDash val="solid"/>
              <a:round/>
              <a:headEnd len="sm" w="sm" type="none"/>
              <a:tailEnd len="sm" w="sm" type="none"/>
            </a:ln>
          </p:spPr>
        </p:sp>
        <p:sp>
          <p:nvSpPr>
            <p:cNvPr id="215" name="Google Shape;215;p15"/>
            <p:cNvSpPr/>
            <p:nvPr/>
          </p:nvSpPr>
          <p:spPr>
            <a:xfrm>
              <a:off x="2847942" y="2201457"/>
              <a:ext cx="1006194" cy="349257"/>
            </a:xfrm>
            <a:custGeom>
              <a:rect b="b" l="l" r="r" t="t"/>
              <a:pathLst>
                <a:path extrusionOk="0" h="120000" w="120000">
                  <a:moveTo>
                    <a:pt x="120000" y="0"/>
                  </a:moveTo>
                  <a:lnTo>
                    <a:pt x="120000" y="60000"/>
                  </a:lnTo>
                  <a:lnTo>
                    <a:pt x="0" y="60000"/>
                  </a:lnTo>
                  <a:lnTo>
                    <a:pt x="0" y="120000"/>
                  </a:lnTo>
                </a:path>
              </a:pathLst>
            </a:custGeom>
            <a:noFill/>
            <a:ln cap="flat" cmpd="sng" w="25400">
              <a:solidFill>
                <a:srgbClr val="3B6495"/>
              </a:solidFill>
              <a:prstDash val="solid"/>
              <a:round/>
              <a:headEnd len="sm" w="sm" type="none"/>
              <a:tailEnd len="sm" w="sm" type="none"/>
            </a:ln>
          </p:spPr>
        </p:sp>
        <p:sp>
          <p:nvSpPr>
            <p:cNvPr id="216" name="Google Shape;216;p15"/>
            <p:cNvSpPr/>
            <p:nvPr/>
          </p:nvSpPr>
          <p:spPr>
            <a:xfrm>
              <a:off x="835553" y="2201457"/>
              <a:ext cx="3018583" cy="349257"/>
            </a:xfrm>
            <a:custGeom>
              <a:rect b="b" l="l" r="r" t="t"/>
              <a:pathLst>
                <a:path extrusionOk="0" h="120000" w="120000">
                  <a:moveTo>
                    <a:pt x="120000" y="0"/>
                  </a:moveTo>
                  <a:lnTo>
                    <a:pt x="120000" y="60000"/>
                  </a:lnTo>
                  <a:lnTo>
                    <a:pt x="0" y="60000"/>
                  </a:lnTo>
                  <a:lnTo>
                    <a:pt x="0" y="120000"/>
                  </a:lnTo>
                </a:path>
              </a:pathLst>
            </a:custGeom>
            <a:noFill/>
            <a:ln cap="flat" cmpd="sng" w="25400">
              <a:solidFill>
                <a:srgbClr val="3B6495"/>
              </a:solidFill>
              <a:prstDash val="solid"/>
              <a:round/>
              <a:headEnd len="sm" w="sm" type="none"/>
              <a:tailEnd len="sm" w="sm" type="none"/>
            </a:ln>
          </p:spPr>
        </p:sp>
        <p:sp>
          <p:nvSpPr>
            <p:cNvPr id="217" name="Google Shape;217;p15"/>
            <p:cNvSpPr/>
            <p:nvPr/>
          </p:nvSpPr>
          <p:spPr>
            <a:xfrm>
              <a:off x="3022571" y="1369891"/>
              <a:ext cx="1663131" cy="831565"/>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txBox="1"/>
            <p:nvPr/>
          </p:nvSpPr>
          <p:spPr>
            <a:xfrm>
              <a:off x="3022571" y="1369891"/>
              <a:ext cx="1663131" cy="831565"/>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None/>
              </a:pPr>
              <a:r>
                <a:rPr b="0" i="0" lang="es-AR" sz="2500" u="none" cap="none" strike="noStrike">
                  <a:solidFill>
                    <a:schemeClr val="lt1"/>
                  </a:solidFill>
                  <a:latin typeface="Arial"/>
                  <a:ea typeface="Arial"/>
                  <a:cs typeface="Arial"/>
                  <a:sym typeface="Arial"/>
                </a:rPr>
                <a:t>DER</a:t>
              </a:r>
              <a:endParaRPr b="0" i="0" sz="2500" u="none" cap="none" strike="noStrike">
                <a:solidFill>
                  <a:schemeClr val="lt1"/>
                </a:solidFill>
                <a:latin typeface="Arial"/>
                <a:ea typeface="Arial"/>
                <a:cs typeface="Arial"/>
                <a:sym typeface="Arial"/>
              </a:endParaRPr>
            </a:p>
          </p:txBody>
        </p:sp>
        <p:sp>
          <p:nvSpPr>
            <p:cNvPr id="219" name="Google Shape;219;p15"/>
            <p:cNvSpPr/>
            <p:nvPr/>
          </p:nvSpPr>
          <p:spPr>
            <a:xfrm>
              <a:off x="3987" y="2550715"/>
              <a:ext cx="1663131" cy="831565"/>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txBox="1"/>
            <p:nvPr/>
          </p:nvSpPr>
          <p:spPr>
            <a:xfrm>
              <a:off x="3987" y="2550715"/>
              <a:ext cx="1663131" cy="831565"/>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None/>
              </a:pPr>
              <a:r>
                <a:rPr b="0" i="0" lang="es-AR" sz="2500" u="none" cap="none" strike="noStrike">
                  <a:solidFill>
                    <a:schemeClr val="lt1"/>
                  </a:solidFill>
                  <a:latin typeface="Arial"/>
                  <a:ea typeface="Arial"/>
                  <a:cs typeface="Arial"/>
                  <a:sym typeface="Arial"/>
                </a:rPr>
                <a:t>Entidades</a:t>
              </a:r>
              <a:endParaRPr b="0" i="0" sz="2500" u="none" cap="none" strike="noStrike">
                <a:solidFill>
                  <a:schemeClr val="lt1"/>
                </a:solidFill>
                <a:latin typeface="Arial"/>
                <a:ea typeface="Arial"/>
                <a:cs typeface="Arial"/>
                <a:sym typeface="Arial"/>
              </a:endParaRPr>
            </a:p>
          </p:txBody>
        </p:sp>
        <p:sp>
          <p:nvSpPr>
            <p:cNvPr id="221" name="Google Shape;221;p15"/>
            <p:cNvSpPr/>
            <p:nvPr/>
          </p:nvSpPr>
          <p:spPr>
            <a:xfrm>
              <a:off x="2016376" y="2550715"/>
              <a:ext cx="1663131" cy="831565"/>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txBox="1"/>
            <p:nvPr/>
          </p:nvSpPr>
          <p:spPr>
            <a:xfrm>
              <a:off x="2016376" y="2550715"/>
              <a:ext cx="1663131" cy="831565"/>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None/>
              </a:pPr>
              <a:r>
                <a:rPr b="0" i="0" lang="es-AR" sz="2500" u="none" cap="none" strike="noStrike">
                  <a:solidFill>
                    <a:schemeClr val="lt1"/>
                  </a:solidFill>
                  <a:latin typeface="Arial"/>
                  <a:ea typeface="Arial"/>
                  <a:cs typeface="Arial"/>
                  <a:sym typeface="Arial"/>
                </a:rPr>
                <a:t>Atributos</a:t>
              </a:r>
              <a:endParaRPr b="0" i="0" sz="2500" u="none" cap="none" strike="noStrike">
                <a:solidFill>
                  <a:schemeClr val="lt1"/>
                </a:solidFill>
                <a:latin typeface="Arial"/>
                <a:ea typeface="Arial"/>
                <a:cs typeface="Arial"/>
                <a:sym typeface="Arial"/>
              </a:endParaRPr>
            </a:p>
          </p:txBody>
        </p:sp>
        <p:sp>
          <p:nvSpPr>
            <p:cNvPr id="223" name="Google Shape;223;p15"/>
            <p:cNvSpPr/>
            <p:nvPr/>
          </p:nvSpPr>
          <p:spPr>
            <a:xfrm>
              <a:off x="4028765" y="2550715"/>
              <a:ext cx="1663131" cy="831565"/>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txBox="1"/>
            <p:nvPr/>
          </p:nvSpPr>
          <p:spPr>
            <a:xfrm>
              <a:off x="4028765" y="2550715"/>
              <a:ext cx="1663131" cy="831565"/>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None/>
              </a:pPr>
              <a:r>
                <a:rPr b="0" i="0" lang="es-AR" sz="2500" u="none" cap="none" strike="noStrike">
                  <a:solidFill>
                    <a:schemeClr val="lt1"/>
                  </a:solidFill>
                  <a:latin typeface="Arial"/>
                  <a:ea typeface="Arial"/>
                  <a:cs typeface="Arial"/>
                  <a:sym typeface="Arial"/>
                </a:rPr>
                <a:t>Relaciones</a:t>
              </a:r>
              <a:endParaRPr b="0" i="0" sz="2500" u="none" cap="none" strike="noStrike">
                <a:solidFill>
                  <a:schemeClr val="lt1"/>
                </a:solidFill>
                <a:latin typeface="Arial"/>
                <a:ea typeface="Arial"/>
                <a:cs typeface="Arial"/>
                <a:sym typeface="Arial"/>
              </a:endParaRPr>
            </a:p>
          </p:txBody>
        </p:sp>
        <p:sp>
          <p:nvSpPr>
            <p:cNvPr id="225" name="Google Shape;225;p15"/>
            <p:cNvSpPr/>
            <p:nvPr/>
          </p:nvSpPr>
          <p:spPr>
            <a:xfrm>
              <a:off x="6041155" y="2550715"/>
              <a:ext cx="1663131" cy="831565"/>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txBox="1"/>
            <p:nvPr/>
          </p:nvSpPr>
          <p:spPr>
            <a:xfrm>
              <a:off x="6041155" y="2550715"/>
              <a:ext cx="1663131" cy="831565"/>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None/>
              </a:pPr>
              <a:r>
                <a:rPr b="0" i="0" lang="es-AR" sz="2500" u="none" cap="none" strike="noStrike">
                  <a:solidFill>
                    <a:schemeClr val="lt1"/>
                  </a:solidFill>
                  <a:latin typeface="Arial"/>
                  <a:ea typeface="Arial"/>
                  <a:cs typeface="Arial"/>
                  <a:sym typeface="Arial"/>
                </a:rPr>
                <a:t>Tipos de Rel.</a:t>
              </a:r>
              <a:endParaRPr b="0" i="0" sz="25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nvSpPr>
        <p:spPr>
          <a:xfrm>
            <a:off x="260537" y="457003"/>
            <a:ext cx="1300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434343"/>
                </a:solidFill>
                <a:latin typeface="Raleway"/>
                <a:ea typeface="Raleway"/>
                <a:cs typeface="Raleway"/>
                <a:sym typeface="Raleway"/>
              </a:rPr>
              <a:t>TÍTULO</a:t>
            </a:r>
            <a:endParaRPr b="1" i="0" sz="2400" u="none" cap="none" strike="noStrike">
              <a:solidFill>
                <a:srgbClr val="434343"/>
              </a:solidFill>
              <a:latin typeface="Raleway"/>
              <a:ea typeface="Raleway"/>
              <a:cs typeface="Raleway"/>
              <a:sym typeface="Raleway"/>
            </a:endParaRPr>
          </a:p>
        </p:txBody>
      </p:sp>
      <p:sp>
        <p:nvSpPr>
          <p:cNvPr id="232" name="Google Shape;232;p16"/>
          <p:cNvSpPr txBox="1"/>
          <p:nvPr/>
        </p:nvSpPr>
        <p:spPr>
          <a:xfrm>
            <a:off x="260537" y="168319"/>
            <a:ext cx="1665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latin typeface="Raleway"/>
                <a:ea typeface="Raleway"/>
                <a:cs typeface="Raleway"/>
                <a:sym typeface="Raleway"/>
              </a:rPr>
              <a:t>TÍTULO SECCIÓN</a:t>
            </a:r>
            <a:endParaRPr b="1" i="0" sz="1400" u="none" cap="none" strike="noStrike">
              <a:solidFill>
                <a:srgbClr val="434343"/>
              </a:solidFill>
              <a:latin typeface="Raleway"/>
              <a:ea typeface="Raleway"/>
              <a:cs typeface="Raleway"/>
              <a:sym typeface="Raleway"/>
            </a:endParaRPr>
          </a:p>
        </p:txBody>
      </p:sp>
      <p:sp>
        <p:nvSpPr>
          <p:cNvPr id="233" name="Google Shape;233;p16"/>
          <p:cNvSpPr/>
          <p:nvPr/>
        </p:nvSpPr>
        <p:spPr>
          <a:xfrm>
            <a:off x="-26993" y="35200"/>
            <a:ext cx="12242700" cy="837600"/>
          </a:xfrm>
          <a:prstGeom prst="rect">
            <a:avLst/>
          </a:prstGeom>
          <a:solidFill>
            <a:srgbClr val="E13D5E"/>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6"/>
          <p:cNvSpPr txBox="1"/>
          <p:nvPr/>
        </p:nvSpPr>
        <p:spPr>
          <a:xfrm>
            <a:off x="113404" y="35200"/>
            <a:ext cx="11447700" cy="584700"/>
          </a:xfrm>
          <a:prstGeom prst="rect">
            <a:avLst/>
          </a:prstGeom>
          <a:noFill/>
          <a:ln>
            <a:noFill/>
          </a:ln>
        </p:spPr>
        <p:txBody>
          <a:bodyPr anchorCtr="0" anchor="t" bIns="121875" lIns="121875" spcFirstLastPara="1" rIns="121875" wrap="square" tIns="121875">
            <a:noAutofit/>
          </a:bodyPr>
          <a:lstStyle/>
          <a:p>
            <a:pPr indent="0" lvl="0" marL="0" marR="0" rtl="0" algn="l">
              <a:lnSpc>
                <a:spcPct val="100000"/>
              </a:lnSpc>
              <a:spcBef>
                <a:spcPts val="0"/>
              </a:spcBef>
              <a:spcAft>
                <a:spcPts val="0"/>
              </a:spcAft>
              <a:buNone/>
            </a:pPr>
            <a:r>
              <a:rPr b="0" i="0" lang="es-AR" sz="3200" u="none" cap="none" strike="noStrike">
                <a:solidFill>
                  <a:srgbClr val="FFFFFF"/>
                </a:solidFill>
                <a:latin typeface="Raleway Thin"/>
                <a:ea typeface="Raleway Thin"/>
                <a:cs typeface="Raleway Thin"/>
                <a:sym typeface="Raleway Thin"/>
              </a:rPr>
              <a:t>Entidades</a:t>
            </a:r>
            <a:endParaRPr b="0" i="0" sz="3200" u="none" cap="none" strike="noStrike">
              <a:solidFill>
                <a:srgbClr val="FFFFFF"/>
              </a:solidFill>
              <a:latin typeface="Raleway Thin"/>
              <a:ea typeface="Raleway Thin"/>
              <a:cs typeface="Raleway Thin"/>
              <a:sym typeface="Raleway Thin"/>
            </a:endParaRPr>
          </a:p>
        </p:txBody>
      </p:sp>
      <p:sp>
        <p:nvSpPr>
          <p:cNvPr id="235" name="Google Shape;235;p16"/>
          <p:cNvSpPr/>
          <p:nvPr/>
        </p:nvSpPr>
        <p:spPr>
          <a:xfrm>
            <a:off x="537628" y="1649806"/>
            <a:ext cx="11300567" cy="292387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1" i="0" lang="es-AR" sz="2400" u="none" cap="none" strike="noStrike">
                <a:solidFill>
                  <a:srgbClr val="AA3A86"/>
                </a:solidFill>
                <a:latin typeface="Raleway"/>
                <a:ea typeface="Raleway"/>
                <a:cs typeface="Raleway"/>
                <a:sym typeface="Raleway"/>
              </a:rPr>
              <a:t>Entidades:  </a:t>
            </a:r>
            <a:r>
              <a:rPr b="0" i="0" lang="es-AR" sz="2000" u="none" cap="none" strike="noStrike">
                <a:solidFill>
                  <a:schemeClr val="dk1"/>
                </a:solidFill>
                <a:latin typeface="Raleway"/>
                <a:ea typeface="Raleway"/>
                <a:cs typeface="Raleway"/>
                <a:sym typeface="Raleway"/>
              </a:rPr>
              <a:t>Representan algo del mundo real que pueda ser descripto en un base de datos, una entidad puede representar 2 tipos de objetos: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s-AR" sz="2000" u="none" cap="none" strike="noStrike">
                <a:solidFill>
                  <a:schemeClr val="dk1"/>
                </a:solidFill>
                <a:latin typeface="Raleway"/>
                <a:ea typeface="Raleway"/>
                <a:cs typeface="Raleway"/>
                <a:sym typeface="Raleway"/>
              </a:rPr>
              <a:t>Física;  Vehículos/casas/personas.                            Entidades Concretas                          </a:t>
            </a:r>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s-AR" sz="2000" u="none" cap="none" strike="noStrike">
                <a:solidFill>
                  <a:schemeClr val="dk1"/>
                </a:solidFill>
                <a:latin typeface="Raleway"/>
                <a:ea typeface="Raleway"/>
                <a:cs typeface="Raleway"/>
                <a:sym typeface="Raleway"/>
              </a:rPr>
              <a:t>Conceptual: Puestos/Cargos/Asignaturas.                      Entidades Abstractas. </a:t>
            </a:r>
            <a:endParaRPr/>
          </a:p>
          <a:p>
            <a:pPr indent="-330200" lvl="0" marL="4572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a:p>
            <a:pPr indent="-215900" lvl="6"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p:txBody>
      </p:sp>
      <p:sp>
        <p:nvSpPr>
          <p:cNvPr id="236" name="Google Shape;236;p16"/>
          <p:cNvSpPr/>
          <p:nvPr/>
        </p:nvSpPr>
        <p:spPr>
          <a:xfrm>
            <a:off x="5375564" y="2549236"/>
            <a:ext cx="1108364"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7" name="Google Shape;237;p16"/>
          <p:cNvSpPr/>
          <p:nvPr/>
        </p:nvSpPr>
        <p:spPr>
          <a:xfrm>
            <a:off x="6003509" y="3153307"/>
            <a:ext cx="1108364"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8" name="Google Shape;238;p16"/>
          <p:cNvSpPr/>
          <p:nvPr/>
        </p:nvSpPr>
        <p:spPr>
          <a:xfrm>
            <a:off x="1561037" y="4695186"/>
            <a:ext cx="3020291" cy="12192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9" name="Google Shape;239;p16"/>
          <p:cNvSpPr/>
          <p:nvPr/>
        </p:nvSpPr>
        <p:spPr>
          <a:xfrm>
            <a:off x="5375564" y="5015913"/>
            <a:ext cx="1108364"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0" name="Google Shape;240;p16"/>
          <p:cNvSpPr txBox="1"/>
          <p:nvPr/>
        </p:nvSpPr>
        <p:spPr>
          <a:xfrm>
            <a:off x="6662776" y="5015913"/>
            <a:ext cx="325922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Forma de Representación</a:t>
            </a:r>
            <a:endParaRPr b="0" i="0" sz="2000" u="none" cap="none" strike="noStrike">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nvSpPr>
        <p:spPr>
          <a:xfrm>
            <a:off x="260537" y="457003"/>
            <a:ext cx="1300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434343"/>
                </a:solidFill>
                <a:latin typeface="Raleway"/>
                <a:ea typeface="Raleway"/>
                <a:cs typeface="Raleway"/>
                <a:sym typeface="Raleway"/>
              </a:rPr>
              <a:t>TÍTULO</a:t>
            </a:r>
            <a:endParaRPr b="1" i="0" sz="2400" u="none" cap="none" strike="noStrike">
              <a:solidFill>
                <a:srgbClr val="434343"/>
              </a:solidFill>
              <a:latin typeface="Raleway"/>
              <a:ea typeface="Raleway"/>
              <a:cs typeface="Raleway"/>
              <a:sym typeface="Raleway"/>
            </a:endParaRPr>
          </a:p>
        </p:txBody>
      </p:sp>
      <p:sp>
        <p:nvSpPr>
          <p:cNvPr id="246" name="Google Shape;246;p17"/>
          <p:cNvSpPr txBox="1"/>
          <p:nvPr/>
        </p:nvSpPr>
        <p:spPr>
          <a:xfrm>
            <a:off x="260537" y="168319"/>
            <a:ext cx="1665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latin typeface="Raleway"/>
                <a:ea typeface="Raleway"/>
                <a:cs typeface="Raleway"/>
                <a:sym typeface="Raleway"/>
              </a:rPr>
              <a:t>TÍTULO SECCIÓN</a:t>
            </a:r>
            <a:endParaRPr b="1" i="0" sz="1400" u="none" cap="none" strike="noStrike">
              <a:solidFill>
                <a:srgbClr val="434343"/>
              </a:solidFill>
              <a:latin typeface="Raleway"/>
              <a:ea typeface="Raleway"/>
              <a:cs typeface="Raleway"/>
              <a:sym typeface="Raleway"/>
            </a:endParaRPr>
          </a:p>
        </p:txBody>
      </p:sp>
      <p:sp>
        <p:nvSpPr>
          <p:cNvPr id="247" name="Google Shape;247;p17"/>
          <p:cNvSpPr/>
          <p:nvPr/>
        </p:nvSpPr>
        <p:spPr>
          <a:xfrm>
            <a:off x="-26993" y="35200"/>
            <a:ext cx="12242700" cy="837600"/>
          </a:xfrm>
          <a:prstGeom prst="rect">
            <a:avLst/>
          </a:prstGeom>
          <a:solidFill>
            <a:srgbClr val="E13D5E"/>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7"/>
          <p:cNvSpPr txBox="1"/>
          <p:nvPr/>
        </p:nvSpPr>
        <p:spPr>
          <a:xfrm>
            <a:off x="113404" y="35200"/>
            <a:ext cx="11447700" cy="584700"/>
          </a:xfrm>
          <a:prstGeom prst="rect">
            <a:avLst/>
          </a:prstGeom>
          <a:noFill/>
          <a:ln>
            <a:noFill/>
          </a:ln>
        </p:spPr>
        <p:txBody>
          <a:bodyPr anchorCtr="0" anchor="t" bIns="121875" lIns="121875" spcFirstLastPara="1" rIns="121875" wrap="square" tIns="121875">
            <a:noAutofit/>
          </a:bodyPr>
          <a:lstStyle/>
          <a:p>
            <a:pPr indent="0" lvl="0" marL="0" marR="0" rtl="0" algn="l">
              <a:lnSpc>
                <a:spcPct val="100000"/>
              </a:lnSpc>
              <a:spcBef>
                <a:spcPts val="0"/>
              </a:spcBef>
              <a:spcAft>
                <a:spcPts val="0"/>
              </a:spcAft>
              <a:buNone/>
            </a:pPr>
            <a:r>
              <a:rPr b="0" i="0" lang="es-AR" sz="3200" u="none" cap="none" strike="noStrike">
                <a:solidFill>
                  <a:srgbClr val="FFFFFF"/>
                </a:solidFill>
                <a:latin typeface="Raleway Thin"/>
                <a:ea typeface="Raleway Thin"/>
                <a:cs typeface="Raleway Thin"/>
                <a:sym typeface="Raleway Thin"/>
              </a:rPr>
              <a:t>Relaciones</a:t>
            </a:r>
            <a:endParaRPr b="0" i="0" sz="3200" u="none" cap="none" strike="noStrike">
              <a:solidFill>
                <a:srgbClr val="FFFFFF"/>
              </a:solidFill>
              <a:latin typeface="Raleway Thin"/>
              <a:ea typeface="Raleway Thin"/>
              <a:cs typeface="Raleway Thin"/>
              <a:sym typeface="Raleway Thin"/>
            </a:endParaRPr>
          </a:p>
        </p:txBody>
      </p:sp>
      <p:sp>
        <p:nvSpPr>
          <p:cNvPr id="249" name="Google Shape;249;p17"/>
          <p:cNvSpPr/>
          <p:nvPr/>
        </p:nvSpPr>
        <p:spPr>
          <a:xfrm>
            <a:off x="537628" y="1649806"/>
            <a:ext cx="11300567" cy="4462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1" i="0" lang="es-AR" sz="2400" u="none" cap="none" strike="noStrike">
                <a:solidFill>
                  <a:srgbClr val="AA3A86"/>
                </a:solidFill>
                <a:latin typeface="Raleway"/>
                <a:ea typeface="Raleway"/>
                <a:cs typeface="Raleway"/>
                <a:sym typeface="Raleway"/>
              </a:rPr>
              <a:t>Relaciones :  </a:t>
            </a:r>
            <a:r>
              <a:rPr b="0" i="0" lang="es-AR" sz="2000" u="none" cap="none" strike="noStrike">
                <a:solidFill>
                  <a:schemeClr val="dk1"/>
                </a:solidFill>
                <a:latin typeface="Raleway"/>
                <a:ea typeface="Raleway"/>
                <a:cs typeface="Raleway"/>
                <a:sym typeface="Raleway"/>
              </a:rPr>
              <a:t>Nos detallan como interactúan entre si las diferentes entidades y como es la relación.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330200" lvl="0" marL="4572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a:p>
            <a:pPr indent="-215900" lvl="6"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p:txBody>
      </p:sp>
      <p:sp>
        <p:nvSpPr>
          <p:cNvPr id="250" name="Google Shape;250;p17"/>
          <p:cNvSpPr/>
          <p:nvPr/>
        </p:nvSpPr>
        <p:spPr>
          <a:xfrm>
            <a:off x="5140037" y="3782858"/>
            <a:ext cx="1108364"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1" name="Google Shape;251;p17"/>
          <p:cNvSpPr txBox="1"/>
          <p:nvPr/>
        </p:nvSpPr>
        <p:spPr>
          <a:xfrm>
            <a:off x="6427249" y="3782858"/>
            <a:ext cx="552266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Forma de Representación</a:t>
            </a:r>
            <a:endParaRPr/>
          </a:p>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(dentro rombo se debe colocar un verbo que</a:t>
            </a:r>
            <a:endParaRPr/>
          </a:p>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Indique el tipo de relación).</a:t>
            </a:r>
            <a:endParaRPr b="0" i="0" sz="2000" u="none" cap="none" strike="noStrike">
              <a:solidFill>
                <a:schemeClr val="dk1"/>
              </a:solidFill>
              <a:latin typeface="Raleway"/>
              <a:ea typeface="Raleway"/>
              <a:cs typeface="Raleway"/>
              <a:sym typeface="Raleway"/>
            </a:endParaRPr>
          </a:p>
        </p:txBody>
      </p:sp>
      <p:grpSp>
        <p:nvGrpSpPr>
          <p:cNvPr id="252" name="Google Shape;252;p17"/>
          <p:cNvGrpSpPr/>
          <p:nvPr/>
        </p:nvGrpSpPr>
        <p:grpSpPr>
          <a:xfrm>
            <a:off x="2581895" y="3140499"/>
            <a:ext cx="1589334" cy="2013392"/>
            <a:chOff x="1097388" y="4066877"/>
            <a:chExt cx="1859208" cy="2355272"/>
          </a:xfrm>
        </p:grpSpPr>
        <p:sp>
          <p:nvSpPr>
            <p:cNvPr id="253" name="Google Shape;253;p17"/>
            <p:cNvSpPr/>
            <p:nvPr/>
          </p:nvSpPr>
          <p:spPr>
            <a:xfrm>
              <a:off x="1097388" y="4066877"/>
              <a:ext cx="1859208" cy="1177636"/>
            </a:xfrm>
            <a:prstGeom prst="flowChartExtra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4" name="Google Shape;254;p17"/>
            <p:cNvSpPr/>
            <p:nvPr/>
          </p:nvSpPr>
          <p:spPr>
            <a:xfrm rot="10800000">
              <a:off x="1097388" y="5244513"/>
              <a:ext cx="1859208" cy="1177636"/>
            </a:xfrm>
            <a:prstGeom prst="flowChartExtra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txBox="1"/>
          <p:nvPr/>
        </p:nvSpPr>
        <p:spPr>
          <a:xfrm>
            <a:off x="260537" y="457003"/>
            <a:ext cx="1300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434343"/>
                </a:solidFill>
                <a:latin typeface="Raleway"/>
                <a:ea typeface="Raleway"/>
                <a:cs typeface="Raleway"/>
                <a:sym typeface="Raleway"/>
              </a:rPr>
              <a:t>TÍTULO</a:t>
            </a:r>
            <a:endParaRPr b="1" i="0" sz="2400" u="none" cap="none" strike="noStrike">
              <a:solidFill>
                <a:srgbClr val="434343"/>
              </a:solidFill>
              <a:latin typeface="Raleway"/>
              <a:ea typeface="Raleway"/>
              <a:cs typeface="Raleway"/>
              <a:sym typeface="Raleway"/>
            </a:endParaRPr>
          </a:p>
        </p:txBody>
      </p:sp>
      <p:sp>
        <p:nvSpPr>
          <p:cNvPr id="260" name="Google Shape;260;p18"/>
          <p:cNvSpPr txBox="1"/>
          <p:nvPr/>
        </p:nvSpPr>
        <p:spPr>
          <a:xfrm>
            <a:off x="260537" y="168319"/>
            <a:ext cx="1665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latin typeface="Raleway"/>
                <a:ea typeface="Raleway"/>
                <a:cs typeface="Raleway"/>
                <a:sym typeface="Raleway"/>
              </a:rPr>
              <a:t>TÍTULO SECCIÓN</a:t>
            </a:r>
            <a:endParaRPr b="1" i="0" sz="1400" u="none" cap="none" strike="noStrike">
              <a:solidFill>
                <a:srgbClr val="434343"/>
              </a:solidFill>
              <a:latin typeface="Raleway"/>
              <a:ea typeface="Raleway"/>
              <a:cs typeface="Raleway"/>
              <a:sym typeface="Raleway"/>
            </a:endParaRPr>
          </a:p>
        </p:txBody>
      </p:sp>
      <p:sp>
        <p:nvSpPr>
          <p:cNvPr id="261" name="Google Shape;261;p18"/>
          <p:cNvSpPr/>
          <p:nvPr/>
        </p:nvSpPr>
        <p:spPr>
          <a:xfrm>
            <a:off x="-26993" y="35200"/>
            <a:ext cx="12242700" cy="837600"/>
          </a:xfrm>
          <a:prstGeom prst="rect">
            <a:avLst/>
          </a:prstGeom>
          <a:solidFill>
            <a:srgbClr val="E13D5E"/>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txBox="1"/>
          <p:nvPr/>
        </p:nvSpPr>
        <p:spPr>
          <a:xfrm>
            <a:off x="113404" y="35200"/>
            <a:ext cx="11447700" cy="584700"/>
          </a:xfrm>
          <a:prstGeom prst="rect">
            <a:avLst/>
          </a:prstGeom>
          <a:noFill/>
          <a:ln>
            <a:noFill/>
          </a:ln>
        </p:spPr>
        <p:txBody>
          <a:bodyPr anchorCtr="0" anchor="t" bIns="121875" lIns="121875" spcFirstLastPara="1" rIns="121875" wrap="square" tIns="121875">
            <a:noAutofit/>
          </a:bodyPr>
          <a:lstStyle/>
          <a:p>
            <a:pPr indent="0" lvl="0" marL="0" marR="0" rtl="0" algn="l">
              <a:lnSpc>
                <a:spcPct val="100000"/>
              </a:lnSpc>
              <a:spcBef>
                <a:spcPts val="0"/>
              </a:spcBef>
              <a:spcAft>
                <a:spcPts val="0"/>
              </a:spcAft>
              <a:buNone/>
            </a:pPr>
            <a:r>
              <a:rPr b="0" i="0" lang="es-AR" sz="3200" u="none" cap="none" strike="noStrike">
                <a:solidFill>
                  <a:srgbClr val="FFFFFF"/>
                </a:solidFill>
                <a:latin typeface="Raleway Thin"/>
                <a:ea typeface="Raleway Thin"/>
                <a:cs typeface="Raleway Thin"/>
                <a:sym typeface="Raleway Thin"/>
              </a:rPr>
              <a:t>Tipos de Relaciones</a:t>
            </a:r>
            <a:endParaRPr b="0" i="0" sz="3200" u="none" cap="none" strike="noStrike">
              <a:solidFill>
                <a:srgbClr val="FFFFFF"/>
              </a:solidFill>
              <a:latin typeface="Raleway Thin"/>
              <a:ea typeface="Raleway Thin"/>
              <a:cs typeface="Raleway Thin"/>
              <a:sym typeface="Raleway Thin"/>
            </a:endParaRPr>
          </a:p>
        </p:txBody>
      </p:sp>
      <p:sp>
        <p:nvSpPr>
          <p:cNvPr id="263" name="Google Shape;263;p18"/>
          <p:cNvSpPr/>
          <p:nvPr/>
        </p:nvSpPr>
        <p:spPr>
          <a:xfrm>
            <a:off x="537628" y="1649806"/>
            <a:ext cx="11300567" cy="4462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1" i="0" lang="es-AR" sz="2400" u="none" cap="none" strike="noStrike">
                <a:solidFill>
                  <a:srgbClr val="AA3A86"/>
                </a:solidFill>
                <a:latin typeface="Raleway"/>
                <a:ea typeface="Raleway"/>
                <a:cs typeface="Raleway"/>
                <a:sym typeface="Raleway"/>
              </a:rPr>
              <a:t>Tipos de relaciones o Cardinalidad :  </a:t>
            </a:r>
            <a:r>
              <a:rPr b="0" i="0" lang="es-AR" sz="2000" u="none" cap="none" strike="noStrike">
                <a:solidFill>
                  <a:schemeClr val="dk1"/>
                </a:solidFill>
                <a:latin typeface="Raleway"/>
                <a:ea typeface="Raleway"/>
                <a:cs typeface="Raleway"/>
                <a:sym typeface="Raleway"/>
              </a:rPr>
              <a:t>Nos detallan como interactúan entre si las diferentes entidades y como es la relación.</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330200" lvl="0" marL="4572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Raleway"/>
              <a:ea typeface="Raleway"/>
              <a:cs typeface="Raleway"/>
              <a:sym typeface="Raleway"/>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a:p>
            <a:pPr indent="-215900" lvl="6"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aleway"/>
              <a:ea typeface="Raleway"/>
              <a:cs typeface="Raleway"/>
              <a:sym typeface="Raleway"/>
            </a:endParaRPr>
          </a:p>
        </p:txBody>
      </p:sp>
      <p:grpSp>
        <p:nvGrpSpPr>
          <p:cNvPr id="264" name="Google Shape;264;p18"/>
          <p:cNvGrpSpPr/>
          <p:nvPr/>
        </p:nvGrpSpPr>
        <p:grpSpPr>
          <a:xfrm>
            <a:off x="537628" y="2667084"/>
            <a:ext cx="5436129" cy="3471390"/>
            <a:chOff x="0" y="76348"/>
            <a:chExt cx="5436129" cy="3471390"/>
          </a:xfrm>
        </p:grpSpPr>
        <p:sp>
          <p:nvSpPr>
            <p:cNvPr id="265" name="Google Shape;265;p18"/>
            <p:cNvSpPr/>
            <p:nvPr/>
          </p:nvSpPr>
          <p:spPr>
            <a:xfrm>
              <a:off x="0" y="76348"/>
              <a:ext cx="5436129" cy="5382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txBox="1"/>
            <p:nvPr/>
          </p:nvSpPr>
          <p:spPr>
            <a:xfrm>
              <a:off x="26273" y="102621"/>
              <a:ext cx="5383583"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None/>
              </a:pPr>
              <a:r>
                <a:rPr b="0" i="0" lang="es-AR" sz="2300" u="none" cap="none" strike="noStrike">
                  <a:solidFill>
                    <a:schemeClr val="lt1"/>
                  </a:solidFill>
                  <a:latin typeface="Arial"/>
                  <a:ea typeface="Arial"/>
                  <a:cs typeface="Arial"/>
                  <a:sym typeface="Arial"/>
                </a:rPr>
                <a:t>1:1</a:t>
              </a:r>
              <a:endParaRPr b="0" i="0" sz="2300" u="none" cap="none" strike="noStrike">
                <a:solidFill>
                  <a:schemeClr val="lt1"/>
                </a:solidFill>
                <a:latin typeface="Arial"/>
                <a:ea typeface="Arial"/>
                <a:cs typeface="Arial"/>
                <a:sym typeface="Arial"/>
              </a:endParaRPr>
            </a:p>
          </p:txBody>
        </p:sp>
        <p:sp>
          <p:nvSpPr>
            <p:cNvPr id="267" name="Google Shape;267;p18"/>
            <p:cNvSpPr/>
            <p:nvPr/>
          </p:nvSpPr>
          <p:spPr>
            <a:xfrm>
              <a:off x="0" y="614548"/>
              <a:ext cx="5436129" cy="5356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txBox="1"/>
            <p:nvPr/>
          </p:nvSpPr>
          <p:spPr>
            <a:xfrm>
              <a:off x="0" y="614548"/>
              <a:ext cx="5436129" cy="535612"/>
            </a:xfrm>
            <a:prstGeom prst="rect">
              <a:avLst/>
            </a:prstGeom>
            <a:noFill/>
            <a:ln>
              <a:noFill/>
            </a:ln>
          </p:spPr>
          <p:txBody>
            <a:bodyPr anchorCtr="0" anchor="t" bIns="29200" lIns="172575" spcFirstLastPara="1" rIns="163575" wrap="square" tIns="29200">
              <a:noAutofit/>
            </a:bodyPr>
            <a:lstStyle/>
            <a:p>
              <a:pPr indent="-171450" lvl="1" marL="171450" marR="0" rtl="0" algn="l">
                <a:lnSpc>
                  <a:spcPct val="90000"/>
                </a:lnSpc>
                <a:spcBef>
                  <a:spcPts val="0"/>
                </a:spcBef>
                <a:spcAft>
                  <a:spcPts val="0"/>
                </a:spcAft>
                <a:buClr>
                  <a:srgbClr val="000000"/>
                </a:buClr>
                <a:buSzPts val="1800"/>
                <a:buFont typeface="Arial"/>
                <a:buChar char="••"/>
              </a:pPr>
              <a:r>
                <a:rPr b="0" i="0" lang="es-AR" sz="1800" u="none" cap="none" strike="noStrike">
                  <a:solidFill>
                    <a:srgbClr val="000000"/>
                  </a:solidFill>
                  <a:latin typeface="Arial"/>
                  <a:ea typeface="Arial"/>
                  <a:cs typeface="Arial"/>
                  <a:sym typeface="Arial"/>
                </a:rPr>
                <a:t>Un registro de una entidad se correspondo con un registro de otra entidad.</a:t>
              </a:r>
              <a:endParaRPr b="0" i="0" sz="1800" u="none" cap="none" strike="noStrike">
                <a:solidFill>
                  <a:srgbClr val="000000"/>
                </a:solidFill>
                <a:latin typeface="Arial"/>
                <a:ea typeface="Arial"/>
                <a:cs typeface="Arial"/>
                <a:sym typeface="Arial"/>
              </a:endParaRPr>
            </a:p>
          </p:txBody>
        </p:sp>
        <p:sp>
          <p:nvSpPr>
            <p:cNvPr id="269" name="Google Shape;269;p18"/>
            <p:cNvSpPr/>
            <p:nvPr/>
          </p:nvSpPr>
          <p:spPr>
            <a:xfrm>
              <a:off x="0" y="1150161"/>
              <a:ext cx="5436129" cy="5382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txBox="1"/>
            <p:nvPr/>
          </p:nvSpPr>
          <p:spPr>
            <a:xfrm>
              <a:off x="26273" y="1176434"/>
              <a:ext cx="5383583"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None/>
              </a:pPr>
              <a:r>
                <a:rPr b="0" i="0" lang="es-AR" sz="2300" u="none" cap="none" strike="noStrike">
                  <a:solidFill>
                    <a:schemeClr val="lt1"/>
                  </a:solidFill>
                  <a:latin typeface="Arial"/>
                  <a:ea typeface="Arial"/>
                  <a:cs typeface="Arial"/>
                  <a:sym typeface="Arial"/>
                </a:rPr>
                <a:t>1:N</a:t>
              </a:r>
              <a:endParaRPr b="0" i="0" sz="2300" u="none" cap="none" strike="noStrike">
                <a:solidFill>
                  <a:schemeClr val="lt1"/>
                </a:solidFill>
                <a:latin typeface="Arial"/>
                <a:ea typeface="Arial"/>
                <a:cs typeface="Arial"/>
                <a:sym typeface="Arial"/>
              </a:endParaRPr>
            </a:p>
          </p:txBody>
        </p:sp>
        <p:sp>
          <p:nvSpPr>
            <p:cNvPr id="271" name="Google Shape;271;p18"/>
            <p:cNvSpPr/>
            <p:nvPr/>
          </p:nvSpPr>
          <p:spPr>
            <a:xfrm>
              <a:off x="0" y="1688361"/>
              <a:ext cx="5436129" cy="5356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txBox="1"/>
            <p:nvPr/>
          </p:nvSpPr>
          <p:spPr>
            <a:xfrm>
              <a:off x="0" y="1688361"/>
              <a:ext cx="5436129" cy="535612"/>
            </a:xfrm>
            <a:prstGeom prst="rect">
              <a:avLst/>
            </a:prstGeom>
            <a:noFill/>
            <a:ln>
              <a:noFill/>
            </a:ln>
          </p:spPr>
          <p:txBody>
            <a:bodyPr anchorCtr="0" anchor="t" bIns="29200" lIns="172575" spcFirstLastPara="1" rIns="163575" wrap="square" tIns="29200">
              <a:noAutofit/>
            </a:bodyPr>
            <a:lstStyle/>
            <a:p>
              <a:pPr indent="-171450" lvl="1" marL="171450" marR="0" rtl="0" algn="l">
                <a:lnSpc>
                  <a:spcPct val="90000"/>
                </a:lnSpc>
                <a:spcBef>
                  <a:spcPts val="0"/>
                </a:spcBef>
                <a:spcAft>
                  <a:spcPts val="0"/>
                </a:spcAft>
                <a:buClr>
                  <a:srgbClr val="000000"/>
                </a:buClr>
                <a:buSzPts val="1800"/>
                <a:buFont typeface="Arial"/>
                <a:buChar char="••"/>
              </a:pPr>
              <a:r>
                <a:rPr b="0" i="0" lang="es-AR" sz="1800" u="none" cap="none" strike="noStrike">
                  <a:solidFill>
                    <a:srgbClr val="000000"/>
                  </a:solidFill>
                  <a:latin typeface="Arial"/>
                  <a:ea typeface="Arial"/>
                  <a:cs typeface="Arial"/>
                  <a:sym typeface="Arial"/>
                </a:rPr>
                <a:t>Un registro de una entidad se corresponde con muchos registros de otra entidad.</a:t>
              </a:r>
              <a:endParaRPr b="0" i="0" sz="1800" u="none" cap="none" strike="noStrike">
                <a:solidFill>
                  <a:srgbClr val="000000"/>
                </a:solidFill>
                <a:latin typeface="Arial"/>
                <a:ea typeface="Arial"/>
                <a:cs typeface="Arial"/>
                <a:sym typeface="Arial"/>
              </a:endParaRPr>
            </a:p>
          </p:txBody>
        </p:sp>
        <p:sp>
          <p:nvSpPr>
            <p:cNvPr id="273" name="Google Shape;273;p18"/>
            <p:cNvSpPr/>
            <p:nvPr/>
          </p:nvSpPr>
          <p:spPr>
            <a:xfrm>
              <a:off x="0" y="2223973"/>
              <a:ext cx="5436129" cy="5382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txBox="1"/>
            <p:nvPr/>
          </p:nvSpPr>
          <p:spPr>
            <a:xfrm>
              <a:off x="26273" y="2250246"/>
              <a:ext cx="5383583"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None/>
              </a:pPr>
              <a:r>
                <a:rPr b="0" i="0" lang="es-AR" sz="2300" u="none" cap="none" strike="noStrike">
                  <a:solidFill>
                    <a:schemeClr val="lt1"/>
                  </a:solidFill>
                  <a:latin typeface="Arial"/>
                  <a:ea typeface="Arial"/>
                  <a:cs typeface="Arial"/>
                  <a:sym typeface="Arial"/>
                </a:rPr>
                <a:t>N:N</a:t>
              </a:r>
              <a:endParaRPr b="0" i="0" sz="2300" u="none" cap="none" strike="noStrike">
                <a:solidFill>
                  <a:schemeClr val="lt1"/>
                </a:solidFill>
                <a:latin typeface="Arial"/>
                <a:ea typeface="Arial"/>
                <a:cs typeface="Arial"/>
                <a:sym typeface="Arial"/>
              </a:endParaRPr>
            </a:p>
          </p:txBody>
        </p:sp>
        <p:sp>
          <p:nvSpPr>
            <p:cNvPr id="275" name="Google Shape;275;p18"/>
            <p:cNvSpPr/>
            <p:nvPr/>
          </p:nvSpPr>
          <p:spPr>
            <a:xfrm>
              <a:off x="0" y="2762173"/>
              <a:ext cx="5436129" cy="7855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txBox="1"/>
            <p:nvPr/>
          </p:nvSpPr>
          <p:spPr>
            <a:xfrm>
              <a:off x="0" y="2762173"/>
              <a:ext cx="5436129" cy="785565"/>
            </a:xfrm>
            <a:prstGeom prst="rect">
              <a:avLst/>
            </a:prstGeom>
            <a:noFill/>
            <a:ln>
              <a:noFill/>
            </a:ln>
          </p:spPr>
          <p:txBody>
            <a:bodyPr anchorCtr="0" anchor="t" bIns="29200" lIns="172575" spcFirstLastPara="1" rIns="163575" wrap="square" tIns="29200">
              <a:noAutofit/>
            </a:bodyPr>
            <a:lstStyle/>
            <a:p>
              <a:pPr indent="-171450" lvl="1" marL="171450" marR="0" rtl="0" algn="l">
                <a:lnSpc>
                  <a:spcPct val="90000"/>
                </a:lnSpc>
                <a:spcBef>
                  <a:spcPts val="0"/>
                </a:spcBef>
                <a:spcAft>
                  <a:spcPts val="0"/>
                </a:spcAft>
                <a:buClr>
                  <a:srgbClr val="000000"/>
                </a:buClr>
                <a:buSzPts val="1800"/>
                <a:buFont typeface="Arial"/>
                <a:buChar char="••"/>
              </a:pPr>
              <a:r>
                <a:rPr b="0" i="0" lang="es-AR" sz="1800" u="none" cap="none" strike="noStrike">
                  <a:solidFill>
                    <a:srgbClr val="000000"/>
                  </a:solidFill>
                  <a:latin typeface="Arial"/>
                  <a:ea typeface="Arial"/>
                  <a:cs typeface="Arial"/>
                  <a:sym typeface="Arial"/>
                </a:rPr>
                <a:t>Muchos Registros de una entidad se corresponden con muchos registros de otra entidad.</a:t>
              </a:r>
              <a:endParaRPr b="0" i="0" sz="1800" u="none" cap="none" strike="noStrike">
                <a:solidFill>
                  <a:srgbClr val="000000"/>
                </a:solidFill>
                <a:latin typeface="Arial"/>
                <a:ea typeface="Arial"/>
                <a:cs typeface="Arial"/>
                <a:sym typeface="Arial"/>
              </a:endParaRPr>
            </a:p>
          </p:txBody>
        </p:sp>
      </p:grpSp>
      <p:sp>
        <p:nvSpPr>
          <p:cNvPr id="277" name="Google Shape;277;p18"/>
          <p:cNvSpPr txBox="1"/>
          <p:nvPr/>
        </p:nvSpPr>
        <p:spPr>
          <a:xfrm>
            <a:off x="7045225" y="2720140"/>
            <a:ext cx="451587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Alumnos                            Provincias</a:t>
            </a:r>
            <a:r>
              <a:rPr b="0" i="0" lang="es-A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8" name="Google Shape;278;p18"/>
          <p:cNvSpPr txBox="1"/>
          <p:nvPr/>
        </p:nvSpPr>
        <p:spPr>
          <a:xfrm>
            <a:off x="7045225" y="3745376"/>
            <a:ext cx="423237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Alumnos                            Materias</a:t>
            </a:r>
            <a:r>
              <a:rPr b="0" i="0" lang="es-A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9" name="Google Shape;279;p18"/>
          <p:cNvSpPr txBox="1"/>
          <p:nvPr/>
        </p:nvSpPr>
        <p:spPr>
          <a:xfrm>
            <a:off x="7045225" y="4895304"/>
            <a:ext cx="423237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000" u="none" cap="none" strike="noStrike">
                <a:solidFill>
                  <a:schemeClr val="dk1"/>
                </a:solidFill>
                <a:latin typeface="Raleway"/>
                <a:ea typeface="Raleway"/>
                <a:cs typeface="Raleway"/>
                <a:sym typeface="Raleway"/>
              </a:rPr>
              <a:t>Cursos                                 Aulas</a:t>
            </a:r>
            <a:r>
              <a:rPr b="0" i="0" lang="es-A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nvGrpSpPr>
          <p:cNvPr id="280" name="Google Shape;280;p18"/>
          <p:cNvGrpSpPr/>
          <p:nvPr/>
        </p:nvGrpSpPr>
        <p:grpSpPr>
          <a:xfrm>
            <a:off x="8705604" y="2481080"/>
            <a:ext cx="705934" cy="894288"/>
            <a:chOff x="1097388" y="4066877"/>
            <a:chExt cx="1859208" cy="2355272"/>
          </a:xfrm>
        </p:grpSpPr>
        <p:sp>
          <p:nvSpPr>
            <p:cNvPr id="281" name="Google Shape;281;p18"/>
            <p:cNvSpPr/>
            <p:nvPr/>
          </p:nvSpPr>
          <p:spPr>
            <a:xfrm>
              <a:off x="1097388" y="4066877"/>
              <a:ext cx="1859208" cy="1177636"/>
            </a:xfrm>
            <a:prstGeom prst="flowChartExtra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2" name="Google Shape;282;p18"/>
            <p:cNvSpPr/>
            <p:nvPr/>
          </p:nvSpPr>
          <p:spPr>
            <a:xfrm rot="10800000">
              <a:off x="1097388" y="5244513"/>
              <a:ext cx="1859208" cy="1177636"/>
            </a:xfrm>
            <a:prstGeom prst="flowChartExtra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cxnSp>
        <p:nvCxnSpPr>
          <p:cNvPr id="283" name="Google Shape;283;p18"/>
          <p:cNvCxnSpPr/>
          <p:nvPr/>
        </p:nvCxnSpPr>
        <p:spPr>
          <a:xfrm flipH="1" rot="10800000">
            <a:off x="8231668" y="2920195"/>
            <a:ext cx="492004" cy="8029"/>
          </a:xfrm>
          <a:prstGeom prst="straightConnector1">
            <a:avLst/>
          </a:prstGeom>
          <a:noFill/>
          <a:ln cap="flat" cmpd="sng" w="9525">
            <a:solidFill>
              <a:srgbClr val="4A7DBA"/>
            </a:solidFill>
            <a:prstDash val="solid"/>
            <a:round/>
            <a:headEnd len="sm" w="sm" type="none"/>
            <a:tailEnd len="sm" w="sm" type="none"/>
          </a:ln>
        </p:spPr>
      </p:cxnSp>
      <p:cxnSp>
        <p:nvCxnSpPr>
          <p:cNvPr id="284" name="Google Shape;284;p18"/>
          <p:cNvCxnSpPr/>
          <p:nvPr/>
        </p:nvCxnSpPr>
        <p:spPr>
          <a:xfrm flipH="1" rot="10800000">
            <a:off x="9396790" y="2920195"/>
            <a:ext cx="492004" cy="8029"/>
          </a:xfrm>
          <a:prstGeom prst="straightConnector1">
            <a:avLst/>
          </a:prstGeom>
          <a:noFill/>
          <a:ln cap="flat" cmpd="sng" w="9525">
            <a:solidFill>
              <a:srgbClr val="4A7DBA"/>
            </a:solidFill>
            <a:prstDash val="solid"/>
            <a:round/>
            <a:headEnd len="sm" w="sm" type="none"/>
            <a:tailEnd len="sm" w="sm" type="none"/>
          </a:ln>
        </p:spPr>
      </p:cxnSp>
      <p:grpSp>
        <p:nvGrpSpPr>
          <p:cNvPr id="285" name="Google Shape;285;p18"/>
          <p:cNvGrpSpPr/>
          <p:nvPr/>
        </p:nvGrpSpPr>
        <p:grpSpPr>
          <a:xfrm>
            <a:off x="8705604" y="3498718"/>
            <a:ext cx="705934" cy="894288"/>
            <a:chOff x="1097388" y="4066877"/>
            <a:chExt cx="1859208" cy="2355272"/>
          </a:xfrm>
        </p:grpSpPr>
        <p:sp>
          <p:nvSpPr>
            <p:cNvPr id="286" name="Google Shape;286;p18"/>
            <p:cNvSpPr/>
            <p:nvPr/>
          </p:nvSpPr>
          <p:spPr>
            <a:xfrm>
              <a:off x="1097388" y="4066877"/>
              <a:ext cx="1859208" cy="1177636"/>
            </a:xfrm>
            <a:prstGeom prst="flowChartExtra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7" name="Google Shape;287;p18"/>
            <p:cNvSpPr/>
            <p:nvPr/>
          </p:nvSpPr>
          <p:spPr>
            <a:xfrm rot="10800000">
              <a:off x="1097388" y="5244513"/>
              <a:ext cx="1859208" cy="1177636"/>
            </a:xfrm>
            <a:prstGeom prst="flowChartExtra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cxnSp>
        <p:nvCxnSpPr>
          <p:cNvPr id="288" name="Google Shape;288;p18"/>
          <p:cNvCxnSpPr/>
          <p:nvPr/>
        </p:nvCxnSpPr>
        <p:spPr>
          <a:xfrm flipH="1" rot="10800000">
            <a:off x="8231668" y="3937833"/>
            <a:ext cx="492004" cy="8029"/>
          </a:xfrm>
          <a:prstGeom prst="straightConnector1">
            <a:avLst/>
          </a:prstGeom>
          <a:noFill/>
          <a:ln cap="flat" cmpd="sng" w="9525">
            <a:solidFill>
              <a:srgbClr val="4A7DBA"/>
            </a:solidFill>
            <a:prstDash val="solid"/>
            <a:round/>
            <a:headEnd len="sm" w="sm" type="none"/>
            <a:tailEnd len="sm" w="sm" type="none"/>
          </a:ln>
        </p:spPr>
      </p:cxnSp>
      <p:cxnSp>
        <p:nvCxnSpPr>
          <p:cNvPr id="289" name="Google Shape;289;p18"/>
          <p:cNvCxnSpPr/>
          <p:nvPr/>
        </p:nvCxnSpPr>
        <p:spPr>
          <a:xfrm flipH="1" rot="10800000">
            <a:off x="9396790" y="3937833"/>
            <a:ext cx="492004" cy="8029"/>
          </a:xfrm>
          <a:prstGeom prst="straightConnector1">
            <a:avLst/>
          </a:prstGeom>
          <a:noFill/>
          <a:ln cap="flat" cmpd="sng" w="9525">
            <a:solidFill>
              <a:srgbClr val="4A7DBA"/>
            </a:solidFill>
            <a:prstDash val="solid"/>
            <a:round/>
            <a:headEnd len="sm" w="sm" type="none"/>
            <a:tailEnd len="sm" w="sm" type="none"/>
          </a:ln>
        </p:spPr>
      </p:cxnSp>
      <p:grpSp>
        <p:nvGrpSpPr>
          <p:cNvPr id="290" name="Google Shape;290;p18"/>
          <p:cNvGrpSpPr/>
          <p:nvPr/>
        </p:nvGrpSpPr>
        <p:grpSpPr>
          <a:xfrm>
            <a:off x="8705604" y="4656466"/>
            <a:ext cx="705934" cy="894288"/>
            <a:chOff x="1097388" y="4066877"/>
            <a:chExt cx="1859208" cy="2355272"/>
          </a:xfrm>
        </p:grpSpPr>
        <p:sp>
          <p:nvSpPr>
            <p:cNvPr id="291" name="Google Shape;291;p18"/>
            <p:cNvSpPr/>
            <p:nvPr/>
          </p:nvSpPr>
          <p:spPr>
            <a:xfrm>
              <a:off x="1097388" y="4066877"/>
              <a:ext cx="1859208" cy="1177636"/>
            </a:xfrm>
            <a:prstGeom prst="flowChartExtra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2" name="Google Shape;292;p18"/>
            <p:cNvSpPr/>
            <p:nvPr/>
          </p:nvSpPr>
          <p:spPr>
            <a:xfrm rot="10800000">
              <a:off x="1097388" y="5244513"/>
              <a:ext cx="1859208" cy="1177636"/>
            </a:xfrm>
            <a:prstGeom prst="flowChartExtra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cxnSp>
        <p:nvCxnSpPr>
          <p:cNvPr id="293" name="Google Shape;293;p18"/>
          <p:cNvCxnSpPr/>
          <p:nvPr/>
        </p:nvCxnSpPr>
        <p:spPr>
          <a:xfrm flipH="1" rot="10800000">
            <a:off x="8231668" y="5095581"/>
            <a:ext cx="492004" cy="8029"/>
          </a:xfrm>
          <a:prstGeom prst="straightConnector1">
            <a:avLst/>
          </a:prstGeom>
          <a:noFill/>
          <a:ln cap="flat" cmpd="sng" w="9525">
            <a:solidFill>
              <a:srgbClr val="4A7DBA"/>
            </a:solidFill>
            <a:prstDash val="solid"/>
            <a:round/>
            <a:headEnd len="sm" w="sm" type="none"/>
            <a:tailEnd len="sm" w="sm" type="none"/>
          </a:ln>
        </p:spPr>
      </p:cxnSp>
      <p:cxnSp>
        <p:nvCxnSpPr>
          <p:cNvPr id="294" name="Google Shape;294;p18"/>
          <p:cNvCxnSpPr/>
          <p:nvPr/>
        </p:nvCxnSpPr>
        <p:spPr>
          <a:xfrm flipH="1" rot="10800000">
            <a:off x="9396790" y="5095581"/>
            <a:ext cx="492004" cy="8029"/>
          </a:xfrm>
          <a:prstGeom prst="straightConnector1">
            <a:avLst/>
          </a:prstGeom>
          <a:noFill/>
          <a:ln cap="flat" cmpd="sng" w="9525">
            <a:solidFill>
              <a:srgbClr val="4A7DBA"/>
            </a:solidFill>
            <a:prstDash val="solid"/>
            <a:round/>
            <a:headEnd len="sm" w="sm" type="none"/>
            <a:tailEnd len="sm" w="sm" type="none"/>
          </a:ln>
        </p:spPr>
      </p:cxnSp>
      <p:sp>
        <p:nvSpPr>
          <p:cNvPr id="295" name="Google Shape;295;p18"/>
          <p:cNvSpPr txBox="1"/>
          <p:nvPr/>
        </p:nvSpPr>
        <p:spPr>
          <a:xfrm>
            <a:off x="8842005" y="2637669"/>
            <a:ext cx="4331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296" name="Google Shape;296;p18"/>
          <p:cNvSpPr txBox="1"/>
          <p:nvPr/>
        </p:nvSpPr>
        <p:spPr>
          <a:xfrm>
            <a:off x="8842005" y="3662682"/>
            <a:ext cx="46358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1:N</a:t>
            </a:r>
            <a:endParaRPr b="0" i="0" sz="1400" u="none" cap="none" strike="noStrike">
              <a:solidFill>
                <a:srgbClr val="000000"/>
              </a:solidFill>
              <a:latin typeface="Arial"/>
              <a:ea typeface="Arial"/>
              <a:cs typeface="Arial"/>
              <a:sym typeface="Arial"/>
            </a:endParaRPr>
          </a:p>
        </p:txBody>
      </p:sp>
      <p:sp>
        <p:nvSpPr>
          <p:cNvPr id="297" name="Google Shape;297;p18"/>
          <p:cNvSpPr txBox="1"/>
          <p:nvPr/>
        </p:nvSpPr>
        <p:spPr>
          <a:xfrm>
            <a:off x="8842005" y="4835178"/>
            <a:ext cx="4940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N:N</a:t>
            </a:r>
            <a:endParaRPr b="0" i="0" sz="1400" u="none" cap="none" strike="noStrike">
              <a:solidFill>
                <a:srgbClr val="000000"/>
              </a:solidFill>
              <a:latin typeface="Arial"/>
              <a:ea typeface="Arial"/>
              <a:cs typeface="Arial"/>
              <a:sym typeface="Arial"/>
            </a:endParaRPr>
          </a:p>
        </p:txBody>
      </p:sp>
      <p:sp>
        <p:nvSpPr>
          <p:cNvPr id="298" name="Google Shape;298;p18"/>
          <p:cNvSpPr txBox="1"/>
          <p:nvPr/>
        </p:nvSpPr>
        <p:spPr>
          <a:xfrm>
            <a:off x="8741817" y="2917432"/>
            <a:ext cx="63350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900" u="none" cap="none" strike="noStrike">
                <a:solidFill>
                  <a:srgbClr val="000000"/>
                </a:solidFill>
                <a:latin typeface="Arial"/>
                <a:ea typeface="Arial"/>
                <a:cs typeface="Arial"/>
                <a:sym typeface="Arial"/>
              </a:rPr>
              <a:t>Estudian</a:t>
            </a:r>
            <a:endParaRPr b="0" i="0" sz="1400" u="none" cap="none" strike="noStrike">
              <a:solidFill>
                <a:srgbClr val="000000"/>
              </a:solidFill>
              <a:latin typeface="Arial"/>
              <a:ea typeface="Arial"/>
              <a:cs typeface="Arial"/>
              <a:sym typeface="Arial"/>
            </a:endParaRPr>
          </a:p>
        </p:txBody>
      </p:sp>
      <p:sp>
        <p:nvSpPr>
          <p:cNvPr id="299" name="Google Shape;299;p18"/>
          <p:cNvSpPr txBox="1"/>
          <p:nvPr/>
        </p:nvSpPr>
        <p:spPr>
          <a:xfrm>
            <a:off x="8794628" y="3920322"/>
            <a:ext cx="556563"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900" u="none" cap="none" strike="noStrike">
                <a:solidFill>
                  <a:srgbClr val="000000"/>
                </a:solidFill>
                <a:latin typeface="Arial"/>
                <a:ea typeface="Arial"/>
                <a:cs typeface="Arial"/>
                <a:sym typeface="Arial"/>
              </a:rPr>
              <a:t>Cursan</a:t>
            </a:r>
            <a:endParaRPr b="0" i="0" sz="1400" u="none" cap="none" strike="noStrike">
              <a:solidFill>
                <a:srgbClr val="000000"/>
              </a:solidFill>
              <a:latin typeface="Arial"/>
              <a:ea typeface="Arial"/>
              <a:cs typeface="Arial"/>
              <a:sym typeface="Arial"/>
            </a:endParaRPr>
          </a:p>
        </p:txBody>
      </p:sp>
      <p:sp>
        <p:nvSpPr>
          <p:cNvPr id="300" name="Google Shape;300;p18"/>
          <p:cNvSpPr txBox="1"/>
          <p:nvPr/>
        </p:nvSpPr>
        <p:spPr>
          <a:xfrm>
            <a:off x="8794628" y="5078070"/>
            <a:ext cx="562975"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900" u="none" cap="none" strike="noStrike">
                <a:solidFill>
                  <a:srgbClr val="000000"/>
                </a:solidFill>
                <a:latin typeface="Arial"/>
                <a:ea typeface="Arial"/>
                <a:cs typeface="Arial"/>
                <a:sym typeface="Arial"/>
              </a:rPr>
              <a:t>Asisten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p:nvPr/>
        </p:nvSpPr>
        <p:spPr>
          <a:xfrm>
            <a:off x="125" y="0"/>
            <a:ext cx="12188700" cy="6858000"/>
          </a:xfrm>
          <a:prstGeom prst="rect">
            <a:avLst/>
          </a:prstGeom>
          <a:solidFill>
            <a:srgbClr val="32AA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Fondo Pregunta.png" id="306" name="Google Shape;306;p19"/>
          <p:cNvPicPr preferRelativeResize="0"/>
          <p:nvPr/>
        </p:nvPicPr>
        <p:blipFill rotWithShape="1">
          <a:blip r:embed="rId3">
            <a:alphaModFix/>
          </a:blip>
          <a:srcRect b="0" l="0" r="0" t="0"/>
          <a:stretch/>
        </p:blipFill>
        <p:spPr>
          <a:xfrm>
            <a:off x="0" y="0"/>
            <a:ext cx="12185906" cy="2615185"/>
          </a:xfrm>
          <a:prstGeom prst="rect">
            <a:avLst/>
          </a:prstGeom>
          <a:noFill/>
          <a:ln>
            <a:noFill/>
          </a:ln>
        </p:spPr>
      </p:pic>
      <p:sp>
        <p:nvSpPr>
          <p:cNvPr id="307" name="Google Shape;307;p19"/>
          <p:cNvSpPr txBox="1"/>
          <p:nvPr/>
        </p:nvSpPr>
        <p:spPr>
          <a:xfrm>
            <a:off x="2299855" y="3057985"/>
            <a:ext cx="7578436"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s-AR" sz="4400" u="none" cap="none" strike="noStrike">
                <a:solidFill>
                  <a:schemeClr val="lt1"/>
                </a:solidFill>
                <a:latin typeface="Raleway"/>
                <a:ea typeface="Raleway"/>
                <a:cs typeface="Raleway"/>
                <a:sym typeface="Raleway"/>
              </a:rPr>
              <a:t>Ejemplos</a:t>
            </a:r>
            <a:endParaRPr b="0" i="0" sz="1400" u="none" cap="none" strike="noStrike">
              <a:solidFill>
                <a:srgbClr val="000000"/>
              </a:solidFill>
              <a:latin typeface="Arial"/>
              <a:ea typeface="Arial"/>
              <a:cs typeface="Arial"/>
              <a:sym typeface="Arial"/>
            </a:endParaRPr>
          </a:p>
        </p:txBody>
      </p:sp>
      <p:sp>
        <p:nvSpPr>
          <p:cNvPr id="308" name="Google Shape;308;p19"/>
          <p:cNvSpPr/>
          <p:nvPr/>
        </p:nvSpPr>
        <p:spPr>
          <a:xfrm>
            <a:off x="5925961" y="4312499"/>
            <a:ext cx="336900" cy="120900"/>
          </a:xfrm>
          <a:prstGeom prst="roundRect">
            <a:avLst>
              <a:gd fmla="val 50000" name="adj"/>
            </a:avLst>
          </a:prstGeom>
          <a:solidFill>
            <a:srgbClr val="FAB8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09" name="Google Shape;309;p19"/>
          <p:cNvCxnSpPr/>
          <p:nvPr/>
        </p:nvCxnSpPr>
        <p:spPr>
          <a:xfrm>
            <a:off x="3016155" y="3971499"/>
            <a:ext cx="6346209" cy="0"/>
          </a:xfrm>
          <a:prstGeom prst="straightConnector1">
            <a:avLst/>
          </a:prstGeom>
          <a:noFill/>
          <a:ln cap="rnd" cmpd="sng" w="28575">
            <a:solidFill>
              <a:srgbClr val="AA3A86"/>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nvSpPr>
        <p:spPr>
          <a:xfrm>
            <a:off x="260537" y="457003"/>
            <a:ext cx="1300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434343"/>
                </a:solidFill>
                <a:latin typeface="Raleway"/>
                <a:ea typeface="Raleway"/>
                <a:cs typeface="Raleway"/>
                <a:sym typeface="Raleway"/>
              </a:rPr>
              <a:t>TÍTULO</a:t>
            </a:r>
            <a:endParaRPr b="1" i="0" sz="2400" u="none" cap="none" strike="noStrike">
              <a:solidFill>
                <a:srgbClr val="434343"/>
              </a:solidFill>
              <a:latin typeface="Raleway"/>
              <a:ea typeface="Raleway"/>
              <a:cs typeface="Raleway"/>
              <a:sym typeface="Raleway"/>
            </a:endParaRPr>
          </a:p>
        </p:txBody>
      </p:sp>
      <p:sp>
        <p:nvSpPr>
          <p:cNvPr id="315" name="Google Shape;315;p20"/>
          <p:cNvSpPr txBox="1"/>
          <p:nvPr/>
        </p:nvSpPr>
        <p:spPr>
          <a:xfrm>
            <a:off x="260537" y="168319"/>
            <a:ext cx="1665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latin typeface="Raleway"/>
                <a:ea typeface="Raleway"/>
                <a:cs typeface="Raleway"/>
                <a:sym typeface="Raleway"/>
              </a:rPr>
              <a:t>TÍTULO SECCIÓN</a:t>
            </a:r>
            <a:endParaRPr b="1" i="0" sz="1400" u="none" cap="none" strike="noStrike">
              <a:solidFill>
                <a:srgbClr val="434343"/>
              </a:solidFill>
              <a:latin typeface="Raleway"/>
              <a:ea typeface="Raleway"/>
              <a:cs typeface="Raleway"/>
              <a:sym typeface="Raleway"/>
            </a:endParaRPr>
          </a:p>
        </p:txBody>
      </p:sp>
      <p:sp>
        <p:nvSpPr>
          <p:cNvPr id="316" name="Google Shape;316;p20"/>
          <p:cNvSpPr/>
          <p:nvPr/>
        </p:nvSpPr>
        <p:spPr>
          <a:xfrm>
            <a:off x="-26993" y="35200"/>
            <a:ext cx="12242700" cy="837600"/>
          </a:xfrm>
          <a:prstGeom prst="rect">
            <a:avLst/>
          </a:prstGeom>
          <a:solidFill>
            <a:srgbClr val="E13D5E"/>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0"/>
          <p:cNvSpPr txBox="1"/>
          <p:nvPr/>
        </p:nvSpPr>
        <p:spPr>
          <a:xfrm>
            <a:off x="113404" y="35200"/>
            <a:ext cx="11447700" cy="584700"/>
          </a:xfrm>
          <a:prstGeom prst="rect">
            <a:avLst/>
          </a:prstGeom>
          <a:noFill/>
          <a:ln>
            <a:noFill/>
          </a:ln>
        </p:spPr>
        <p:txBody>
          <a:bodyPr anchorCtr="0" anchor="t" bIns="121875" lIns="121875" spcFirstLastPara="1" rIns="121875" wrap="square" tIns="121875">
            <a:noAutofit/>
          </a:bodyPr>
          <a:lstStyle/>
          <a:p>
            <a:pPr indent="0" lvl="0" marL="0" marR="0" rtl="0" algn="l">
              <a:lnSpc>
                <a:spcPct val="100000"/>
              </a:lnSpc>
              <a:spcBef>
                <a:spcPts val="0"/>
              </a:spcBef>
              <a:spcAft>
                <a:spcPts val="0"/>
              </a:spcAft>
              <a:buNone/>
            </a:pPr>
            <a:r>
              <a:rPr b="0" i="0" lang="es-AR" sz="3200" u="none" cap="none" strike="noStrike">
                <a:solidFill>
                  <a:srgbClr val="FFFFFF"/>
                </a:solidFill>
                <a:latin typeface="Raleway Thin"/>
                <a:ea typeface="Raleway Thin"/>
                <a:cs typeface="Raleway Thin"/>
                <a:sym typeface="Raleway Thin"/>
              </a:rPr>
              <a:t>Ejemplos</a:t>
            </a:r>
            <a:endParaRPr b="0" i="0" sz="3200" u="none" cap="none" strike="noStrike">
              <a:solidFill>
                <a:srgbClr val="FFFFFF"/>
              </a:solidFill>
              <a:latin typeface="Raleway Thin"/>
              <a:ea typeface="Raleway Thin"/>
              <a:cs typeface="Raleway Thin"/>
              <a:sym typeface="Raleway Thin"/>
            </a:endParaRPr>
          </a:p>
        </p:txBody>
      </p:sp>
      <p:pic>
        <p:nvPicPr>
          <p:cNvPr id="318" name="Google Shape;318;p20"/>
          <p:cNvPicPr preferRelativeResize="0"/>
          <p:nvPr/>
        </p:nvPicPr>
        <p:blipFill rotWithShape="1">
          <a:blip r:embed="rId3">
            <a:alphaModFix/>
          </a:blip>
          <a:srcRect b="0" l="0" r="0" t="0"/>
          <a:stretch/>
        </p:blipFill>
        <p:spPr>
          <a:xfrm>
            <a:off x="1287431" y="1588170"/>
            <a:ext cx="8337832" cy="45677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nvSpPr>
        <p:spPr>
          <a:xfrm>
            <a:off x="260537" y="457003"/>
            <a:ext cx="1300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434343"/>
                </a:solidFill>
                <a:latin typeface="Raleway"/>
                <a:ea typeface="Raleway"/>
                <a:cs typeface="Raleway"/>
                <a:sym typeface="Raleway"/>
              </a:rPr>
              <a:t>TÍTULO</a:t>
            </a:r>
            <a:endParaRPr b="1" i="0" sz="2400" u="none" cap="none" strike="noStrike">
              <a:solidFill>
                <a:srgbClr val="434343"/>
              </a:solidFill>
              <a:latin typeface="Raleway"/>
              <a:ea typeface="Raleway"/>
              <a:cs typeface="Raleway"/>
              <a:sym typeface="Raleway"/>
            </a:endParaRPr>
          </a:p>
        </p:txBody>
      </p:sp>
      <p:sp>
        <p:nvSpPr>
          <p:cNvPr id="324" name="Google Shape;324;p21"/>
          <p:cNvSpPr txBox="1"/>
          <p:nvPr/>
        </p:nvSpPr>
        <p:spPr>
          <a:xfrm>
            <a:off x="260537" y="168319"/>
            <a:ext cx="1665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latin typeface="Raleway"/>
                <a:ea typeface="Raleway"/>
                <a:cs typeface="Raleway"/>
                <a:sym typeface="Raleway"/>
              </a:rPr>
              <a:t>TÍTULO SECCIÓN</a:t>
            </a:r>
            <a:endParaRPr b="1" i="0" sz="1400" u="none" cap="none" strike="noStrike">
              <a:solidFill>
                <a:srgbClr val="434343"/>
              </a:solidFill>
              <a:latin typeface="Raleway"/>
              <a:ea typeface="Raleway"/>
              <a:cs typeface="Raleway"/>
              <a:sym typeface="Raleway"/>
            </a:endParaRPr>
          </a:p>
        </p:txBody>
      </p:sp>
      <p:sp>
        <p:nvSpPr>
          <p:cNvPr id="325" name="Google Shape;325;p21"/>
          <p:cNvSpPr/>
          <p:nvPr/>
        </p:nvSpPr>
        <p:spPr>
          <a:xfrm>
            <a:off x="-26993" y="35200"/>
            <a:ext cx="12242700" cy="837600"/>
          </a:xfrm>
          <a:prstGeom prst="rect">
            <a:avLst/>
          </a:prstGeom>
          <a:solidFill>
            <a:srgbClr val="E13D5E"/>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1"/>
          <p:cNvSpPr txBox="1"/>
          <p:nvPr/>
        </p:nvSpPr>
        <p:spPr>
          <a:xfrm>
            <a:off x="113404" y="35200"/>
            <a:ext cx="11447700" cy="584700"/>
          </a:xfrm>
          <a:prstGeom prst="rect">
            <a:avLst/>
          </a:prstGeom>
          <a:noFill/>
          <a:ln>
            <a:noFill/>
          </a:ln>
        </p:spPr>
        <p:txBody>
          <a:bodyPr anchorCtr="0" anchor="t" bIns="121875" lIns="121875" spcFirstLastPara="1" rIns="121875" wrap="square" tIns="121875">
            <a:noAutofit/>
          </a:bodyPr>
          <a:lstStyle/>
          <a:p>
            <a:pPr indent="0" lvl="0" marL="0" marR="0" rtl="0" algn="l">
              <a:lnSpc>
                <a:spcPct val="100000"/>
              </a:lnSpc>
              <a:spcBef>
                <a:spcPts val="0"/>
              </a:spcBef>
              <a:spcAft>
                <a:spcPts val="0"/>
              </a:spcAft>
              <a:buNone/>
            </a:pPr>
            <a:r>
              <a:rPr b="0" i="0" lang="es-AR" sz="3200" u="none" cap="none" strike="noStrike">
                <a:solidFill>
                  <a:srgbClr val="FFFFFF"/>
                </a:solidFill>
                <a:latin typeface="Raleway Thin"/>
                <a:ea typeface="Raleway Thin"/>
                <a:cs typeface="Raleway Thin"/>
                <a:sym typeface="Raleway Thin"/>
              </a:rPr>
              <a:t>Ejemplos</a:t>
            </a:r>
            <a:endParaRPr b="0" i="0" sz="3200" u="none" cap="none" strike="noStrike">
              <a:solidFill>
                <a:srgbClr val="FFFFFF"/>
              </a:solidFill>
              <a:latin typeface="Raleway Thin"/>
              <a:ea typeface="Raleway Thin"/>
              <a:cs typeface="Raleway Thin"/>
              <a:sym typeface="Raleway Thin"/>
            </a:endParaRPr>
          </a:p>
        </p:txBody>
      </p:sp>
      <p:pic>
        <p:nvPicPr>
          <p:cNvPr id="327" name="Google Shape;327;p21"/>
          <p:cNvPicPr preferRelativeResize="0"/>
          <p:nvPr/>
        </p:nvPicPr>
        <p:blipFill rotWithShape="1">
          <a:blip r:embed="rId3">
            <a:alphaModFix/>
          </a:blip>
          <a:srcRect b="0" l="0" r="0" t="0"/>
          <a:stretch/>
        </p:blipFill>
        <p:spPr>
          <a:xfrm>
            <a:off x="1155031" y="1639355"/>
            <a:ext cx="9251160" cy="45689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predetermin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