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764D-1ACF-D0B1-31E8-C63954B97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04AD0-3806-5C6B-8AEC-3391C5F2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F098-F7F8-A7CD-336F-8DF29773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19BBD-175C-3BAE-796B-D6278257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98BE-402D-DC99-7B91-166635C7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213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23B-FCD6-7C50-7DA6-8B5F8838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E2739-E5E1-3CEF-58C5-DA64F696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D800-63E5-35A5-511D-A5A980FB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E7C2-F204-BAC7-BB82-73AAE5C3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F27C-C52A-B222-1B35-53AA5AA6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111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E6BF7-2320-E6B8-6F97-ABF0B5EFD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8C484-02D4-474C-1170-786627D7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AED03-5E22-873F-3E00-E1EC3F9F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18602-D631-D0C9-8201-695D13DD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573F0-C9F2-07EE-ED7F-E5D7086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427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3B19-0976-C79C-7E89-6928C37B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06DE-0809-734A-7C81-65F98BE5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78BB-55CB-680C-F062-017C9749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8189-B496-E3D0-D7A0-4BCCB6ED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B239-2619-7897-AD6E-0C87D726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314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A797-5CBC-407C-B8EB-3181E16B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6208F-6D82-C7CA-D970-81B90CD9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FBD6-9883-EA20-AC8F-FA0BFDF6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D94E-0C2E-6F2F-C782-92F19035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F54D-ECCD-CB92-D6A9-9A557B9C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66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6AEB-4C71-7B67-E148-6802828E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906-9BDE-6EAA-57D2-327B8A51C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A1018-0598-7BDC-CF4A-38C364474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0486F-C98C-B226-69A8-8A6AEFEF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459E-4008-30BF-C018-E00725ED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5AB09-8077-56DB-E686-69AD97B5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92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2DC4-39A5-C4FC-67EE-C17462AB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F4CC5-8BD1-3592-C42D-00B24713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A340C-2FB5-08A4-2066-D472E290D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C2DEF-D9D9-4272-7CC1-93D00A9C5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14EAE-F163-A090-FEEB-155EC891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7D9A0-F13B-A882-6E13-25F88D2B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3A2C1-FE0A-EACC-B293-CA9866D2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425C1-4F40-19A6-9239-BBF906D9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476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FDCB-047C-EB0B-C3E2-C0D0B0AB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2EC08-581A-D030-A92C-1B74335C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2ED9-3D0E-3DD6-88B3-BB072634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5882A-E5ED-E8AB-CD95-298337D0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657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FE4D5-535D-6738-C144-30958258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19363-D6D6-A9D6-6330-2B1D71E0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4FBF2-C93D-6C39-FF81-11D4158D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699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AACE-25EF-2AC0-AA83-FE876C11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5476-92FC-3D65-D12E-BBD5E318C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7D751-1492-7144-FAF7-F997537E1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6477-34D1-ACB9-8BCF-FD9ACDEF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1CA6-3684-C1B5-338B-86B8B5BD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A4AE-4AA4-B7FC-2422-4082E93A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531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78E2-F76E-6F59-B46A-AD2A1A574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70582-8A73-EAF5-3799-7E1878E74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085A2-8FB8-1229-95A5-1884D6AB9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35DC-1E92-0B0F-0FD7-BBF99A6A8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872F8-B1FD-969B-9161-ECE336C4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E5668-DBD8-2118-A956-82A7FEFB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847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EE076-8C95-A277-6FAB-DD002B43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31DA3-BA42-8D6E-E9A8-35DED762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8D85-BBFA-F048-6B1D-FC5812B48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57E2-5093-4CEE-BD68-09FFB46BC751}" type="datetimeFigureOut">
              <a:rPr lang="en-PH" smtClean="0"/>
              <a:t>07/17/2025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4957-DA6A-C034-FEC0-F0AC9F56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47F9-577F-4302-5250-8F2DF9145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822C-FB1A-4FD9-B326-B18D0C6653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3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7D5A-D45E-F09C-D8BD-77C74A479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A9A32-294E-8254-7BFB-ADE20AD23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81022-4B99-5334-776D-BC7A539B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C968-239C-3068-F46E-B3DFBB63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8DE4-2EE5-7370-A29F-92685B85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0A8AB-6077-19E7-C517-9DC80190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746"/>
            <a:ext cx="12192000" cy="580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21C0-81C3-9AC0-F79F-F6259FB9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F992-3AAB-E0A8-4EB1-AB284699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BB04D-54A7-7B26-5CF7-A7EF51AE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831"/>
            <a:ext cx="12192000" cy="58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417D-B220-249B-9A8A-B3488701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21D6-231D-8D3C-1A35-A82ECDEB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F36CF-A274-6589-F347-9B65B2A8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389"/>
            <a:ext cx="12192000" cy="57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6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3D5E-F002-B3EA-56A3-2BE62AC5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64F6-78B4-0743-6A55-5208D6ED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B8E9B-0DAC-18C8-D678-7573E3A7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048"/>
            <a:ext cx="12192000" cy="57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7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385A-161F-C46C-82F3-0CF1F1EC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6633-5504-BC43-2549-0429B6A6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3773C-B095-C68A-5CB2-C6EBD264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763"/>
            <a:ext cx="12192000" cy="58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6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7263-43AE-C2FE-798F-3474740C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CC67-7E09-B77F-1030-3A8522EB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E9E92-AF67-167F-E1C6-361F14AC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8468"/>
            <a:ext cx="12192000" cy="582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B418-DB50-405D-89CE-BCFB7AC2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9A57-DA01-A08F-A2C4-0393D326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256AF-3F90-C3CC-33D0-AC9863DF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720"/>
            <a:ext cx="12192000" cy="5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AFF5-30C4-3DC0-4FAD-F4594CA6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5BBD-1FB8-682D-92D1-5AF395656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0F1AA-899B-19A3-CBA7-42B1923A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656"/>
            <a:ext cx="12192000" cy="581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67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446E-D382-0BE6-9DAF-C55591B8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DDFA-F406-4F3B-8874-30E75052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3F858-224C-A60E-80FF-1AE640CDA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211"/>
            <a:ext cx="12192000" cy="58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F80C-4F3C-C4D9-3CC4-F5E017B7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468F-8676-19F7-68BD-05ADC5FD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8E79B-2149-A7BE-C657-A3F08BB0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554"/>
            <a:ext cx="12192000" cy="58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2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6D59-4E8C-8770-F424-297D8719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0951-5FBF-595D-F716-C035EED1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CF557-D0D0-F03F-AF3B-A907BBAC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08"/>
            <a:ext cx="12192000" cy="58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3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DA2A-06F1-E4A6-7174-C4662BF5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46A2-7D68-8691-2F67-6D22DF42E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4B7F7-6EED-19F9-0D0F-CA1F2EFA3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667"/>
            <a:ext cx="12192000" cy="58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38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C3BE-716D-3BE5-A81B-EAED4214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4E64-32E7-5458-C2F3-A151A5CC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26A58-4ECE-A5D8-F942-DC1344EFD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214"/>
            <a:ext cx="12192000" cy="581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02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8FD-55B0-1451-0461-B9452574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03FC-A4FF-6086-2B0E-EA516F0C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7D956-719A-657D-E509-3664F7628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489"/>
            <a:ext cx="12192000" cy="582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E476-151F-C2D4-86ED-257370FA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E4000-70C9-782F-D212-71BB7E5D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2E838-1329-61DF-21BA-92E16AC3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383"/>
            <a:ext cx="12192000" cy="58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FBEE-97AC-9380-1ED7-29AAC596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D39E-8D31-6550-944B-2E302ABC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7D79D-047D-AA32-2807-D62F51C4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578"/>
            <a:ext cx="12192000" cy="58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91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539C-BC37-5963-E5D7-DB7F8AA2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DB11-7833-9ABF-732E-DC273A4BC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1FA3A-DEAD-7A12-38B6-00EF3BBF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61"/>
            <a:ext cx="12192000" cy="58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6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D058-12C5-DEFC-4F3C-4CA65129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A9EC-A3F4-E96A-ADC8-115B0219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AC108-8FDD-C5E8-D16E-DD4D72B0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789"/>
            <a:ext cx="12192000" cy="58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419F-C0E5-F603-43A5-57AE831B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BC83-2EA0-2431-673F-4CAC46C6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0C4C8-F67C-05E3-D8B6-8D764337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61"/>
            <a:ext cx="12192000" cy="58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7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E4D5-0F82-4D26-06B3-206D7652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2BF8-2422-C223-7A30-DA4DDB0D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14737-66D6-7B41-9A2C-A9B23E41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867"/>
            <a:ext cx="12192000" cy="582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7BA9-A0A9-EEBB-1453-AC3C6E02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08E3-73DF-7643-5A0C-44F54B12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7010B-7DB3-5A8C-2D45-10A12976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776"/>
            <a:ext cx="12192000" cy="58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8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Nefriend Francisco</dc:creator>
  <cp:lastModifiedBy>Nefriend Francisco</cp:lastModifiedBy>
  <cp:revision>1</cp:revision>
  <dcterms:created xsi:type="dcterms:W3CDTF">2025-07-17T06:44:34Z</dcterms:created>
  <dcterms:modified xsi:type="dcterms:W3CDTF">2025-07-17T06:51:33Z</dcterms:modified>
</cp:coreProperties>
</file>