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nUrBgONa4P7D5wzX4ebDxtHoH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cfadaa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2cfadaa5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8cb45a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d8cb45aad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8249708" y="2044479"/>
            <a:ext cx="2286000" cy="2667370"/>
            <a:chOff x="4809822" y="433393"/>
            <a:chExt cx="2286000" cy="2667370"/>
          </a:xfrm>
        </p:grpSpPr>
        <p:sp>
          <p:nvSpPr>
            <p:cNvPr id="85" name="Google Shape;85;p1"/>
            <p:cNvSpPr/>
            <p:nvPr/>
          </p:nvSpPr>
          <p:spPr>
            <a:xfrm rot="-5400000">
              <a:off x="5267022" y="433393"/>
              <a:ext cx="1371600" cy="1371600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"/>
            <p:cNvGrpSpPr/>
            <p:nvPr/>
          </p:nvGrpSpPr>
          <p:grpSpPr>
            <a:xfrm>
              <a:off x="4809822" y="1824586"/>
              <a:ext cx="2286000" cy="1134958"/>
              <a:chOff x="4809822" y="1824586"/>
              <a:chExt cx="2286000" cy="1134958"/>
            </a:xfrm>
          </p:grpSpPr>
          <p:sp>
            <p:nvSpPr>
              <p:cNvPr id="87" name="Google Shape;87;p1"/>
              <p:cNvSpPr/>
              <p:nvPr/>
            </p:nvSpPr>
            <p:spPr>
              <a:xfrm rot="-5400000">
                <a:off x="5815662" y="1275946"/>
                <a:ext cx="274320" cy="13716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 rot="-5400000">
                <a:off x="5769943" y="1380595"/>
                <a:ext cx="365760" cy="18288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 rot="-5400000">
                <a:off x="5724222" y="1587944"/>
                <a:ext cx="457200" cy="22860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" name="Google Shape;90;p1"/>
            <p:cNvGrpSpPr/>
            <p:nvPr/>
          </p:nvGrpSpPr>
          <p:grpSpPr>
            <a:xfrm>
              <a:off x="4809822" y="1950809"/>
              <a:ext cx="2286000" cy="1149954"/>
              <a:chOff x="4809822" y="3196306"/>
              <a:chExt cx="2286000" cy="1149954"/>
            </a:xfrm>
          </p:grpSpPr>
          <p:sp>
            <p:nvSpPr>
              <p:cNvPr id="91" name="Google Shape;91;p1"/>
              <p:cNvSpPr/>
              <p:nvPr/>
            </p:nvSpPr>
            <p:spPr>
              <a:xfrm rot="5400000">
                <a:off x="5815662" y="3523300"/>
                <a:ext cx="274320" cy="1371600"/>
              </a:xfrm>
              <a:prstGeom prst="moon">
                <a:avLst>
                  <a:gd fmla="val 50000" name="adj"/>
                </a:avLst>
              </a:prstGeom>
              <a:solidFill>
                <a:srgbClr val="00B0F0">
                  <a:alpha val="49803"/>
                </a:srgbClr>
              </a:solidFill>
              <a:ln cap="flat" cmpd="sng" w="12700">
                <a:solidFill>
                  <a:srgbClr val="00B0F0">
                    <a:alpha val="4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 rot="5400000">
                <a:off x="5769942" y="2952610"/>
                <a:ext cx="365760" cy="1828800"/>
              </a:xfrm>
              <a:prstGeom prst="moon">
                <a:avLst>
                  <a:gd fmla="val 50000" name="adj"/>
                </a:avLst>
              </a:prstGeom>
              <a:solidFill>
                <a:srgbClr val="00B0F0">
                  <a:alpha val="49803"/>
                </a:srgbClr>
              </a:solidFill>
              <a:ln cap="flat" cmpd="sng" w="12700">
                <a:solidFill>
                  <a:srgbClr val="00B0F0">
                    <a:alpha val="4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 rot="5400000">
                <a:off x="5724222" y="2281906"/>
                <a:ext cx="457200" cy="2286000"/>
              </a:xfrm>
              <a:prstGeom prst="moon">
                <a:avLst>
                  <a:gd fmla="val 50000" name="adj"/>
                </a:avLst>
              </a:prstGeom>
              <a:solidFill>
                <a:srgbClr val="00B0F0">
                  <a:alpha val="49803"/>
                </a:srgbClr>
              </a:solidFill>
              <a:ln cap="flat" cmpd="sng" w="12700">
                <a:solidFill>
                  <a:srgbClr val="00B0F0">
                    <a:alpha val="4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1"/>
          <p:cNvGrpSpPr/>
          <p:nvPr/>
        </p:nvGrpSpPr>
        <p:grpSpPr>
          <a:xfrm>
            <a:off x="5049308" y="2044479"/>
            <a:ext cx="2286000" cy="2667370"/>
            <a:chOff x="4809822" y="433393"/>
            <a:chExt cx="2286000" cy="2667370"/>
          </a:xfrm>
        </p:grpSpPr>
        <p:sp>
          <p:nvSpPr>
            <p:cNvPr id="95" name="Google Shape;95;p1"/>
            <p:cNvSpPr/>
            <p:nvPr/>
          </p:nvSpPr>
          <p:spPr>
            <a:xfrm rot="-5400000">
              <a:off x="5267022" y="433393"/>
              <a:ext cx="1371600" cy="1371600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-5400000">
              <a:off x="5815662" y="1275946"/>
              <a:ext cx="274320" cy="1371600"/>
            </a:xfrm>
            <a:prstGeom prst="moon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 rot="-5400000">
              <a:off x="5769943" y="1380595"/>
              <a:ext cx="365760" cy="1828800"/>
            </a:xfrm>
            <a:prstGeom prst="moon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-5400000">
              <a:off x="5724222" y="1587944"/>
              <a:ext cx="457200" cy="2286000"/>
            </a:xfrm>
            <a:prstGeom prst="moon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1"/>
            <p:cNvGrpSpPr/>
            <p:nvPr/>
          </p:nvGrpSpPr>
          <p:grpSpPr>
            <a:xfrm>
              <a:off x="4809822" y="1950809"/>
              <a:ext cx="2286000" cy="1149954"/>
              <a:chOff x="4809822" y="3196306"/>
              <a:chExt cx="2286000" cy="1149954"/>
            </a:xfrm>
          </p:grpSpPr>
          <p:sp>
            <p:nvSpPr>
              <p:cNvPr id="100" name="Google Shape;100;p1"/>
              <p:cNvSpPr/>
              <p:nvPr/>
            </p:nvSpPr>
            <p:spPr>
              <a:xfrm rot="5400000">
                <a:off x="5815662" y="3523300"/>
                <a:ext cx="274320" cy="1371600"/>
              </a:xfrm>
              <a:prstGeom prst="moon">
                <a:avLst>
                  <a:gd fmla="val 50000" name="adj"/>
                </a:avLst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 rot="5400000">
                <a:off x="5769942" y="2952610"/>
                <a:ext cx="365760" cy="1828800"/>
              </a:xfrm>
              <a:prstGeom prst="moon">
                <a:avLst>
                  <a:gd fmla="val 50000" name="adj"/>
                </a:avLst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 rot="5400000">
                <a:off x="5724222" y="2281906"/>
                <a:ext cx="457200" cy="2286000"/>
              </a:xfrm>
              <a:prstGeom prst="moon">
                <a:avLst>
                  <a:gd fmla="val 50000" name="adj"/>
                </a:avLst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" name="Google Shape;103;p1"/>
          <p:cNvGrpSpPr/>
          <p:nvPr/>
        </p:nvGrpSpPr>
        <p:grpSpPr>
          <a:xfrm>
            <a:off x="1999645" y="1282479"/>
            <a:ext cx="2286000" cy="3912867"/>
            <a:chOff x="4809822" y="433393"/>
            <a:chExt cx="2286000" cy="3912867"/>
          </a:xfrm>
        </p:grpSpPr>
        <p:sp>
          <p:nvSpPr>
            <p:cNvPr id="104" name="Google Shape;104;p1"/>
            <p:cNvSpPr/>
            <p:nvPr/>
          </p:nvSpPr>
          <p:spPr>
            <a:xfrm rot="-5400000">
              <a:off x="5267022" y="433393"/>
              <a:ext cx="1371600" cy="1371600"/>
            </a:xfrm>
            <a:prstGeom prst="ellipse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5815662" y="1275946"/>
              <a:ext cx="274320" cy="1371600"/>
            </a:xfrm>
            <a:prstGeom prst="moon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 rot="-5400000">
              <a:off x="5769943" y="1380595"/>
              <a:ext cx="365760" cy="1828800"/>
            </a:xfrm>
            <a:prstGeom prst="moon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 rot="-5400000">
              <a:off x="5724222" y="1587944"/>
              <a:ext cx="457200" cy="2286000"/>
            </a:xfrm>
            <a:prstGeom prst="moon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rot="5400000">
              <a:off x="5815662" y="3523300"/>
              <a:ext cx="274320" cy="1371600"/>
            </a:xfrm>
            <a:prstGeom prst="moon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 rot="5400000">
              <a:off x="5769942" y="2952610"/>
              <a:ext cx="365760" cy="1828800"/>
            </a:xfrm>
            <a:prstGeom prst="moon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 rot="5400000">
              <a:off x="5724222" y="2281906"/>
              <a:ext cx="457200" cy="2286000"/>
            </a:xfrm>
            <a:prstGeom prst="moon">
              <a:avLst>
                <a:gd fmla="val 50000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"/>
          <p:cNvGrpSpPr/>
          <p:nvPr/>
        </p:nvGrpSpPr>
        <p:grpSpPr>
          <a:xfrm>
            <a:off x="2224089" y="3634679"/>
            <a:ext cx="2286000" cy="1134958"/>
            <a:chOff x="4809822" y="1824586"/>
            <a:chExt cx="2286000" cy="1134958"/>
          </a:xfrm>
        </p:grpSpPr>
        <p:sp>
          <p:nvSpPr>
            <p:cNvPr id="116" name="Google Shape;116;p2"/>
            <p:cNvSpPr/>
            <p:nvPr/>
          </p:nvSpPr>
          <p:spPr>
            <a:xfrm rot="-5400000">
              <a:off x="5815662" y="1275946"/>
              <a:ext cx="274320" cy="1371600"/>
            </a:xfrm>
            <a:prstGeom prst="moon">
              <a:avLst>
                <a:gd fmla="val 50000" name="adj"/>
              </a:avLst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-5400000">
              <a:off x="5769943" y="1380595"/>
              <a:ext cx="365760" cy="1828800"/>
            </a:xfrm>
            <a:prstGeom prst="moon">
              <a:avLst>
                <a:gd fmla="val 50000" name="adj"/>
              </a:avLst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 rot="-5400000">
              <a:off x="5724222" y="1587944"/>
              <a:ext cx="457200" cy="2286000"/>
            </a:xfrm>
            <a:prstGeom prst="moon">
              <a:avLst>
                <a:gd fmla="val 50000" name="adj"/>
              </a:avLst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2224089" y="3760902"/>
            <a:ext cx="2286000" cy="1149954"/>
            <a:chOff x="4809822" y="3196306"/>
            <a:chExt cx="2286000" cy="1149954"/>
          </a:xfrm>
        </p:grpSpPr>
        <p:sp>
          <p:nvSpPr>
            <p:cNvPr id="120" name="Google Shape;120;p2"/>
            <p:cNvSpPr/>
            <p:nvPr/>
          </p:nvSpPr>
          <p:spPr>
            <a:xfrm rot="5400000">
              <a:off x="5815662" y="3523300"/>
              <a:ext cx="274320" cy="13716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3"/>
              </a:srgbClr>
            </a:solidFill>
            <a:ln cap="flat" cmpd="sng" w="12700">
              <a:solidFill>
                <a:srgbClr val="00B0F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5400000">
              <a:off x="5769942" y="2952610"/>
              <a:ext cx="365760" cy="18288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3"/>
              </a:srgbClr>
            </a:solidFill>
            <a:ln cap="flat" cmpd="sng" w="12700">
              <a:solidFill>
                <a:srgbClr val="00B0F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 rot="5400000">
              <a:off x="5724222" y="2281906"/>
              <a:ext cx="457200" cy="22860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3"/>
              </a:srgbClr>
            </a:solidFill>
            <a:ln cap="flat" cmpd="sng" w="12700">
              <a:solidFill>
                <a:srgbClr val="00B0F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Do you NOAA our history? | National Oceanic and Atmospheric ..." id="123" name="Google Shape;123;p2"/>
          <p:cNvPicPr preferRelativeResize="0"/>
          <p:nvPr/>
        </p:nvPicPr>
        <p:blipFill rotWithShape="1">
          <a:blip r:embed="rId3">
            <a:alphaModFix/>
          </a:blip>
          <a:srcRect b="9622" l="26865" r="27063" t="8767"/>
          <a:stretch/>
        </p:blipFill>
        <p:spPr>
          <a:xfrm>
            <a:off x="7271039" y="1863430"/>
            <a:ext cx="1371599" cy="1366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"/>
          <p:cNvGrpSpPr/>
          <p:nvPr/>
        </p:nvGrpSpPr>
        <p:grpSpPr>
          <a:xfrm>
            <a:off x="6355545" y="3229688"/>
            <a:ext cx="2745313" cy="1346521"/>
            <a:chOff x="6116059" y="3599507"/>
            <a:chExt cx="2745313" cy="1346521"/>
          </a:xfrm>
        </p:grpSpPr>
        <p:sp>
          <p:nvSpPr>
            <p:cNvPr id="125" name="Google Shape;125;p2"/>
            <p:cNvSpPr/>
            <p:nvPr/>
          </p:nvSpPr>
          <p:spPr>
            <a:xfrm rot="10800000">
              <a:off x="6116059" y="3805590"/>
              <a:ext cx="457200" cy="914400"/>
            </a:xfrm>
            <a:prstGeom prst="moon">
              <a:avLst>
                <a:gd fmla="val 50000" name="adj"/>
              </a:avLst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" name="Google Shape;126;p2"/>
            <p:cNvGrpSpPr/>
            <p:nvPr/>
          </p:nvGrpSpPr>
          <p:grpSpPr>
            <a:xfrm>
              <a:off x="6575372" y="3599507"/>
              <a:ext cx="2286000" cy="1134958"/>
              <a:chOff x="4809822" y="1789414"/>
              <a:chExt cx="2286000" cy="1134958"/>
            </a:xfrm>
          </p:grpSpPr>
          <p:sp>
            <p:nvSpPr>
              <p:cNvPr id="127" name="Google Shape;127;p2"/>
              <p:cNvSpPr/>
              <p:nvPr/>
            </p:nvSpPr>
            <p:spPr>
              <a:xfrm rot="-5400000">
                <a:off x="5815662" y="1240774"/>
                <a:ext cx="274320" cy="13716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-5400000">
                <a:off x="5769943" y="1345423"/>
                <a:ext cx="365760" cy="18288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rot="-5400000">
                <a:off x="5724222" y="1552772"/>
                <a:ext cx="457200" cy="22860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2"/>
            <p:cNvSpPr/>
            <p:nvPr/>
          </p:nvSpPr>
          <p:spPr>
            <a:xfrm rot="5400000">
              <a:off x="7581212" y="4123068"/>
              <a:ext cx="274320" cy="13716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3"/>
              </a:srgbClr>
            </a:solidFill>
            <a:ln cap="flat" cmpd="sng" w="12700">
              <a:solidFill>
                <a:srgbClr val="00B0F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7535492" y="3552378"/>
              <a:ext cx="365760" cy="18288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3"/>
              </a:srgbClr>
            </a:solidFill>
            <a:ln cap="flat" cmpd="sng" w="12700">
              <a:solidFill>
                <a:srgbClr val="00B0F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rot="5400000">
              <a:off x="7489772" y="2881674"/>
              <a:ext cx="457200" cy="22860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3"/>
              </a:srgbClr>
            </a:solidFill>
            <a:ln cap="flat" cmpd="sng" w="12700">
              <a:solidFill>
                <a:srgbClr val="00B0F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 you NOAA our history? | National Oceanic and Atmospheric ..." id="137" name="Google Shape;137;g32cfadaa54a_0_0"/>
          <p:cNvPicPr preferRelativeResize="0"/>
          <p:nvPr/>
        </p:nvPicPr>
        <p:blipFill rotWithShape="1">
          <a:blip r:embed="rId3">
            <a:alphaModFix/>
          </a:blip>
          <a:srcRect b="9622" l="26864" r="27062" t="8765"/>
          <a:stretch/>
        </p:blipFill>
        <p:spPr>
          <a:xfrm>
            <a:off x="4568672" y="543244"/>
            <a:ext cx="3063241" cy="3063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g32cfadaa54a_0_0"/>
          <p:cNvGrpSpPr/>
          <p:nvPr/>
        </p:nvGrpSpPr>
        <p:grpSpPr>
          <a:xfrm>
            <a:off x="2188703" y="3522403"/>
            <a:ext cx="6679072" cy="3010419"/>
            <a:chOff x="6116059" y="3599627"/>
            <a:chExt cx="2745313" cy="1346281"/>
          </a:xfrm>
        </p:grpSpPr>
        <p:sp>
          <p:nvSpPr>
            <p:cNvPr id="139" name="Google Shape;139;g32cfadaa54a_0_0"/>
            <p:cNvSpPr/>
            <p:nvPr/>
          </p:nvSpPr>
          <p:spPr>
            <a:xfrm rot="10800000">
              <a:off x="6116059" y="3805590"/>
              <a:ext cx="457200" cy="914400"/>
            </a:xfrm>
            <a:prstGeom prst="moon">
              <a:avLst>
                <a:gd fmla="val 50000" name="adj"/>
              </a:avLst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" name="Google Shape;140;g32cfadaa54a_0_0"/>
            <p:cNvGrpSpPr/>
            <p:nvPr/>
          </p:nvGrpSpPr>
          <p:grpSpPr>
            <a:xfrm>
              <a:off x="6575372" y="3599627"/>
              <a:ext cx="2286000" cy="1134838"/>
              <a:chOff x="4809822" y="1789534"/>
              <a:chExt cx="2286000" cy="1134838"/>
            </a:xfrm>
          </p:grpSpPr>
          <p:sp>
            <p:nvSpPr>
              <p:cNvPr id="141" name="Google Shape;141;g32cfadaa54a_0_0"/>
              <p:cNvSpPr/>
              <p:nvPr/>
            </p:nvSpPr>
            <p:spPr>
              <a:xfrm rot="-5400000">
                <a:off x="5815722" y="1240834"/>
                <a:ext cx="274200" cy="13716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g32cfadaa54a_0_0"/>
              <p:cNvSpPr/>
              <p:nvPr/>
            </p:nvSpPr>
            <p:spPr>
              <a:xfrm rot="-5400000">
                <a:off x="5769973" y="1345453"/>
                <a:ext cx="365700" cy="18288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g32cfadaa54a_0_0"/>
              <p:cNvSpPr/>
              <p:nvPr/>
            </p:nvSpPr>
            <p:spPr>
              <a:xfrm rot="-5400000">
                <a:off x="5724222" y="1552772"/>
                <a:ext cx="457200" cy="22860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g32cfadaa54a_0_0"/>
            <p:cNvSpPr/>
            <p:nvPr/>
          </p:nvSpPr>
          <p:spPr>
            <a:xfrm rot="5400000">
              <a:off x="7581272" y="4123008"/>
              <a:ext cx="274200" cy="13716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0"/>
              </a:srgbClr>
            </a:solidFill>
            <a:ln cap="flat" cmpd="sng" w="12700">
              <a:solidFill>
                <a:srgbClr val="00B0F0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g32cfadaa54a_0_0"/>
            <p:cNvSpPr/>
            <p:nvPr/>
          </p:nvSpPr>
          <p:spPr>
            <a:xfrm rot="5400000">
              <a:off x="7535522" y="3552348"/>
              <a:ext cx="365700" cy="18288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0"/>
              </a:srgbClr>
            </a:solidFill>
            <a:ln cap="flat" cmpd="sng" w="12700">
              <a:solidFill>
                <a:srgbClr val="00B0F0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g32cfadaa54a_0_0"/>
            <p:cNvSpPr/>
            <p:nvPr/>
          </p:nvSpPr>
          <p:spPr>
            <a:xfrm rot="5400000">
              <a:off x="7489772" y="2881674"/>
              <a:ext cx="457200" cy="22860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0"/>
              </a:srgbClr>
            </a:solidFill>
            <a:ln cap="flat" cmpd="sng" w="12700">
              <a:solidFill>
                <a:srgbClr val="00B0F0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g2d8cb45aade_0_0"/>
          <p:cNvGrpSpPr/>
          <p:nvPr/>
        </p:nvGrpSpPr>
        <p:grpSpPr>
          <a:xfrm>
            <a:off x="2188703" y="3522403"/>
            <a:ext cx="6679072" cy="3010419"/>
            <a:chOff x="6116059" y="3599627"/>
            <a:chExt cx="2745313" cy="1346281"/>
          </a:xfrm>
        </p:grpSpPr>
        <p:sp>
          <p:nvSpPr>
            <p:cNvPr id="152" name="Google Shape;152;g2d8cb45aade_0_0"/>
            <p:cNvSpPr/>
            <p:nvPr/>
          </p:nvSpPr>
          <p:spPr>
            <a:xfrm rot="10800000">
              <a:off x="6116059" y="3805590"/>
              <a:ext cx="457200" cy="914400"/>
            </a:xfrm>
            <a:prstGeom prst="moon">
              <a:avLst>
                <a:gd fmla="val 50000" name="adj"/>
              </a:avLst>
            </a:prstGeom>
            <a:solidFill>
              <a:srgbClr val="0070C0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g2d8cb45aade_0_0"/>
            <p:cNvGrpSpPr/>
            <p:nvPr/>
          </p:nvGrpSpPr>
          <p:grpSpPr>
            <a:xfrm>
              <a:off x="6575372" y="3599627"/>
              <a:ext cx="2286000" cy="1134838"/>
              <a:chOff x="4809822" y="1789534"/>
              <a:chExt cx="2286000" cy="1134838"/>
            </a:xfrm>
          </p:grpSpPr>
          <p:sp>
            <p:nvSpPr>
              <p:cNvPr id="154" name="Google Shape;154;g2d8cb45aade_0_0"/>
              <p:cNvSpPr/>
              <p:nvPr/>
            </p:nvSpPr>
            <p:spPr>
              <a:xfrm rot="-5400000">
                <a:off x="5815722" y="1240834"/>
                <a:ext cx="274200" cy="13716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g2d8cb45aade_0_0"/>
              <p:cNvSpPr/>
              <p:nvPr/>
            </p:nvSpPr>
            <p:spPr>
              <a:xfrm rot="-5400000">
                <a:off x="5769973" y="1345453"/>
                <a:ext cx="365700" cy="18288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g2d8cb45aade_0_0"/>
              <p:cNvSpPr/>
              <p:nvPr/>
            </p:nvSpPr>
            <p:spPr>
              <a:xfrm rot="-5400000">
                <a:off x="5724222" y="1552772"/>
                <a:ext cx="457200" cy="2286000"/>
              </a:xfrm>
              <a:prstGeom prst="moon">
                <a:avLst>
                  <a:gd fmla="val 50000" name="adj"/>
                </a:avLst>
              </a:prstGeom>
              <a:solidFill>
                <a:srgbClr val="0070C0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" name="Google Shape;157;g2d8cb45aade_0_0"/>
            <p:cNvSpPr/>
            <p:nvPr/>
          </p:nvSpPr>
          <p:spPr>
            <a:xfrm rot="5400000">
              <a:off x="7581272" y="4123008"/>
              <a:ext cx="274200" cy="13716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0"/>
              </a:srgbClr>
            </a:solidFill>
            <a:ln cap="flat" cmpd="sng" w="12700">
              <a:solidFill>
                <a:srgbClr val="00B0F0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2d8cb45aade_0_0"/>
            <p:cNvSpPr/>
            <p:nvPr/>
          </p:nvSpPr>
          <p:spPr>
            <a:xfrm rot="5400000">
              <a:off x="7535522" y="3552348"/>
              <a:ext cx="365700" cy="18288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0"/>
              </a:srgbClr>
            </a:solidFill>
            <a:ln cap="flat" cmpd="sng" w="12700">
              <a:solidFill>
                <a:srgbClr val="00B0F0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2d8cb45aade_0_0"/>
            <p:cNvSpPr/>
            <p:nvPr/>
          </p:nvSpPr>
          <p:spPr>
            <a:xfrm rot="5400000">
              <a:off x="7489772" y="2881674"/>
              <a:ext cx="457200" cy="2286000"/>
            </a:xfrm>
            <a:prstGeom prst="moon">
              <a:avLst>
                <a:gd fmla="val 50000" name="adj"/>
              </a:avLst>
            </a:prstGeom>
            <a:solidFill>
              <a:srgbClr val="00B0F0">
                <a:alpha val="49800"/>
              </a:srgbClr>
            </a:solidFill>
            <a:ln cap="flat" cmpd="sng" w="12700">
              <a:solidFill>
                <a:srgbClr val="00B0F0">
                  <a:alpha val="4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0" name="Google Shape;160;g2d8cb45aad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397" y="631675"/>
            <a:ext cx="3063240" cy="306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2024-07-17T17:43:04Z</dcterms:created>
  <dc:creator>David.Demer</dc:creator>
</cp:coreProperties>
</file>