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2" r:id="rId2"/>
    <p:sldId id="258" r:id="rId3"/>
    <p:sldId id="304" r:id="rId4"/>
    <p:sldId id="305" r:id="rId5"/>
    <p:sldId id="306" r:id="rId6"/>
    <p:sldId id="275" r:id="rId7"/>
    <p:sldId id="276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88E20-BB15-4A73-BBC9-03E75591ADB1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93893-D6C3-485C-B8C0-17835B64D3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9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4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609b6f02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609b6f02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609f6c98ed_0_4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609f6c98ed_0_4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609f6c98ed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609f6c98ed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609b6f023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609b6f023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E8AA-31E3-405C-B7BB-274700F1B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58B7C-8555-4425-867D-A9CE146D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F514-22E9-4F4B-BD54-2C28C72C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E29B-F986-4914-BC17-7D03175B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790F-DA68-4F29-89C0-9063040F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55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F347-2796-43F7-B626-EF6A5D9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3F957-27AD-4F0D-9C17-BD5BF9ED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C861-BFFB-4498-9E85-B65FF23D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17CF-A031-4CBB-B561-B889C187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8FE8-74BF-476F-8B31-E812CCA5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8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C0681-1BD8-4422-B6F1-860709451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845DC-0049-4453-88CE-BA42B304B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47762-C56C-4DD3-B9D2-D2A826F3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B9CC-F961-414C-B1CB-FFA5A2F5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911D-C53E-4A7F-93C8-C1018C6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95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flipH="1">
            <a:off x="1854567" y="523167"/>
            <a:ext cx="84828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6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TITLE + TEX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079500" y="535700"/>
            <a:ext cx="60332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 flipH="1">
            <a:off x="4296467" y="2640533"/>
            <a:ext cx="35992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79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flipH="1">
            <a:off x="12166915" y="3225478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7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7"/>
          <p:cNvSpPr/>
          <p:nvPr/>
        </p:nvSpPr>
        <p:spPr>
          <a:xfrm flipH="1">
            <a:off x="12166915" y="2010646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7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7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7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2669033" y="3634467"/>
            <a:ext cx="6854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 flipH="1">
            <a:off x="2829833" y="2348367"/>
            <a:ext cx="6693200" cy="14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877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10651588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8"/>
          <p:cNvSpPr/>
          <p:nvPr/>
        </p:nvSpPr>
        <p:spPr>
          <a:xfrm>
            <a:off x="10651588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8"/>
          <p:cNvSpPr/>
          <p:nvPr/>
        </p:nvSpPr>
        <p:spPr>
          <a:xfrm>
            <a:off x="9919" y="2010646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8"/>
          <p:cNvSpPr/>
          <p:nvPr/>
        </p:nvSpPr>
        <p:spPr>
          <a:xfrm flipH="1">
            <a:off x="1511089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8"/>
          <p:cNvSpPr/>
          <p:nvPr/>
        </p:nvSpPr>
        <p:spPr>
          <a:xfrm flipH="1">
            <a:off x="1511089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8"/>
          <p:cNvSpPr/>
          <p:nvPr/>
        </p:nvSpPr>
        <p:spPr>
          <a:xfrm>
            <a:off x="10651588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8"/>
          <p:cNvSpPr/>
          <p:nvPr/>
        </p:nvSpPr>
        <p:spPr>
          <a:xfrm>
            <a:off x="9919" y="3225478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4143317" y="1928016"/>
            <a:ext cx="4168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hasCustomPrompt="1"/>
          </p:nvPr>
        </p:nvSpPr>
        <p:spPr>
          <a:xfrm>
            <a:off x="3303981" y="1329549"/>
            <a:ext cx="584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2"/>
          </p:nvPr>
        </p:nvSpPr>
        <p:spPr>
          <a:xfrm>
            <a:off x="4111517" y="3242783"/>
            <a:ext cx="4232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3" hasCustomPrompt="1"/>
          </p:nvPr>
        </p:nvSpPr>
        <p:spPr>
          <a:xfrm>
            <a:off x="3259733" y="2644317"/>
            <a:ext cx="5936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4"/>
          </p:nvPr>
        </p:nvSpPr>
        <p:spPr>
          <a:xfrm>
            <a:off x="4455717" y="4621751"/>
            <a:ext cx="3544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5" hasCustomPrompt="1"/>
          </p:nvPr>
        </p:nvSpPr>
        <p:spPr>
          <a:xfrm>
            <a:off x="2644767" y="4003851"/>
            <a:ext cx="7166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9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6615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HEADLIN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9"/>
          <p:cNvGrpSpPr/>
          <p:nvPr/>
        </p:nvGrpSpPr>
        <p:grpSpPr>
          <a:xfrm>
            <a:off x="-62257" y="2646934"/>
            <a:ext cx="12278284" cy="4211133"/>
            <a:chOff x="-46693" y="1985200"/>
            <a:chExt cx="9208713" cy="3158350"/>
          </a:xfrm>
        </p:grpSpPr>
        <p:sp>
          <p:nvSpPr>
            <p:cNvPr id="125" name="Google Shape;125;p19"/>
            <p:cNvSpPr/>
            <p:nvPr/>
          </p:nvSpPr>
          <p:spPr>
            <a:xfrm>
              <a:off x="-46693" y="2589650"/>
              <a:ext cx="9198000" cy="2553900"/>
            </a:xfrm>
            <a:prstGeom prst="rect">
              <a:avLst/>
            </a:prstGeom>
            <a:solidFill>
              <a:srgbClr val="EB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6125" y="1985200"/>
              <a:ext cx="9198145" cy="608969"/>
            </a:xfrm>
            <a:custGeom>
              <a:avLst/>
              <a:gdLst/>
              <a:ahLst/>
              <a:cxnLst/>
              <a:rect l="l" t="t" r="r" b="b"/>
              <a:pathLst>
                <a:path w="98179" h="6500" extrusionOk="0">
                  <a:moveTo>
                    <a:pt x="6499" y="0"/>
                  </a:moveTo>
                  <a:cubicBezTo>
                    <a:pt x="2911" y="0"/>
                    <a:pt x="0" y="2911"/>
                    <a:pt x="0" y="6499"/>
                  </a:cubicBezTo>
                  <a:lnTo>
                    <a:pt x="98178" y="6499"/>
                  </a:lnTo>
                  <a:cubicBezTo>
                    <a:pt x="98178" y="2911"/>
                    <a:pt x="95270" y="0"/>
                    <a:pt x="91681" y="0"/>
                  </a:cubicBezTo>
                  <a:cubicBezTo>
                    <a:pt x="89478" y="0"/>
                    <a:pt x="87532" y="1098"/>
                    <a:pt x="86357" y="2775"/>
                  </a:cubicBezTo>
                  <a:cubicBezTo>
                    <a:pt x="85181" y="1098"/>
                    <a:pt x="83236" y="0"/>
                    <a:pt x="81033" y="0"/>
                  </a:cubicBezTo>
                  <a:cubicBezTo>
                    <a:pt x="78830" y="0"/>
                    <a:pt x="76884" y="1098"/>
                    <a:pt x="75709" y="2775"/>
                  </a:cubicBezTo>
                  <a:cubicBezTo>
                    <a:pt x="74534" y="1098"/>
                    <a:pt x="72588" y="0"/>
                    <a:pt x="70385" y="0"/>
                  </a:cubicBezTo>
                  <a:cubicBezTo>
                    <a:pt x="68181" y="0"/>
                    <a:pt x="66236" y="1098"/>
                    <a:pt x="65061" y="2775"/>
                  </a:cubicBezTo>
                  <a:cubicBezTo>
                    <a:pt x="63886" y="1098"/>
                    <a:pt x="61940" y="0"/>
                    <a:pt x="59737" y="0"/>
                  </a:cubicBezTo>
                  <a:cubicBezTo>
                    <a:pt x="57535" y="0"/>
                    <a:pt x="55587" y="1098"/>
                    <a:pt x="54414" y="2775"/>
                  </a:cubicBezTo>
                  <a:cubicBezTo>
                    <a:pt x="53238" y="1098"/>
                    <a:pt x="51292" y="0"/>
                    <a:pt x="49090" y="0"/>
                  </a:cubicBezTo>
                  <a:cubicBezTo>
                    <a:pt x="46887" y="0"/>
                    <a:pt x="44941" y="1098"/>
                    <a:pt x="43766" y="2775"/>
                  </a:cubicBezTo>
                  <a:cubicBezTo>
                    <a:pt x="42591" y="1098"/>
                    <a:pt x="40645" y="0"/>
                    <a:pt x="38442" y="0"/>
                  </a:cubicBezTo>
                  <a:cubicBezTo>
                    <a:pt x="36239" y="0"/>
                    <a:pt x="34293" y="1098"/>
                    <a:pt x="33118" y="2775"/>
                  </a:cubicBezTo>
                  <a:cubicBezTo>
                    <a:pt x="31943" y="1098"/>
                    <a:pt x="29997" y="0"/>
                    <a:pt x="27794" y="0"/>
                  </a:cubicBezTo>
                  <a:cubicBezTo>
                    <a:pt x="25591" y="0"/>
                    <a:pt x="23645" y="1098"/>
                    <a:pt x="22470" y="2775"/>
                  </a:cubicBezTo>
                  <a:cubicBezTo>
                    <a:pt x="21295" y="1098"/>
                    <a:pt x="19349" y="0"/>
                    <a:pt x="17147" y="0"/>
                  </a:cubicBezTo>
                  <a:cubicBezTo>
                    <a:pt x="14944" y="0"/>
                    <a:pt x="12998" y="1098"/>
                    <a:pt x="11823" y="2775"/>
                  </a:cubicBezTo>
                  <a:cubicBezTo>
                    <a:pt x="10647" y="1098"/>
                    <a:pt x="8703" y="0"/>
                    <a:pt x="6499" y="0"/>
                  </a:cubicBezTo>
                  <a:close/>
                </a:path>
              </a:pathLst>
            </a:custGeom>
            <a:solidFill>
              <a:srgbClr val="EB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3183807" y="4631067"/>
            <a:ext cx="582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4664607" y="5246333"/>
            <a:ext cx="2862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 hasCustomPrompt="1"/>
          </p:nvPr>
        </p:nvSpPr>
        <p:spPr>
          <a:xfrm>
            <a:off x="4371800" y="3510133"/>
            <a:ext cx="3448400" cy="770400"/>
          </a:xfrm>
          <a:prstGeom prst="rect">
            <a:avLst/>
          </a:prstGeom>
          <a:noFill/>
        </p:spPr>
        <p:txBody>
          <a:bodyPr spcFirstLastPara="1" wrap="square" lIns="91425" tIns="91425" rIns="9407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12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7333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1608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1_TITLE + DESIG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ctrTitle"/>
          </p:nvPr>
        </p:nvSpPr>
        <p:spPr>
          <a:xfrm flipH="1">
            <a:off x="7678767" y="1524000"/>
            <a:ext cx="2800000" cy="12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 flipH="1">
            <a:off x="7801133" y="2657900"/>
            <a:ext cx="26776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957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+ SUBTITLE">
  <p:cSld name="BIG TIT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 flipH="1">
            <a:off x="3735200" y="914167"/>
            <a:ext cx="4518400" cy="2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 flipH="1">
            <a:off x="3796000" y="4054551"/>
            <a:ext cx="4396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1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EA57-D019-4906-A3B9-CF58D919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D396-07C3-4C17-811E-6AF0D1BE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967E-F5C8-4888-AC3F-418E18E8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8854-CAE7-4293-8456-89DC4D82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B840-AF08-4716-AF41-96ABDE9C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796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7D8-E0DD-4805-94F0-26931AD4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1572-DB29-4686-B1F8-B38CC1CB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E969-9C77-4FF4-84D4-7B1AD035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099B-17A1-490C-91DE-486D1E1C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294-29AE-4046-8347-C336462A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734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07CD-245C-4F30-A66D-88F198A7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728B-18EF-45CC-A672-671378B4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082EC-A0D3-4C0B-8FCA-C6FB4AA5A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CC8B-2957-429F-99C9-D065E8A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A66B1-BFE1-4460-B7B1-503B415B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E5A8E-251E-432F-8552-CF0C90D3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7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6F5B-1BDF-4A88-9DBF-622C2B74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4FC86-6AD6-46BE-A29E-0F9FA196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612E5-7D6D-452C-8F08-2ECC0CC7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F5B2-0DE2-43FA-86B1-D75990980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80F4B-9ECF-4882-8DF8-4557CE06A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E6342-D1B6-49B0-91B1-8E57F40F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4B4F6-F115-46D7-8B96-531DD043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41B89-A601-4E62-B892-D625AF1A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08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7BD6-9DA3-4911-AE56-3986F19F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1143B-F2D5-4E33-86E8-B1051F1C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C0734-93BC-4624-BD0E-78858397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190E6-9AEF-4A0E-890D-878ACC59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33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72E-8397-4049-96D1-72314BD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06BC2-22FF-4A43-ABB9-D7132405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A22A-E854-46D8-A965-48203178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7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C6C-343B-41CF-BFCF-E88DD41C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4DCE-ED86-43CC-8730-B996DBCC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ADFCE-A33D-44EB-B183-A0405A80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81CAC-E7AE-472B-AAD7-C991CC48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E734-C0EA-49F5-ACE0-5E8F2C62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66B1-B1F7-4F67-BD27-2DD62D6F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85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E1BB-32BC-4E37-9B58-ADD132ED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976A6-2D22-4EB1-8FC8-CFEB68D87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9FF4-327A-4BBC-A3A0-ECDFB055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21CC-BAC5-4A33-A253-9512DB24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3BDC-F5E7-4948-8F6E-D044C5DA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C9C6-34D6-4341-90AB-B6C74AE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99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E53AA-44EB-4A90-A195-E8BA7FB4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CEED4-A1A3-4442-AB53-FB0F2FD2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7714-01C5-42DB-8775-C031A106C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9A07-780E-40AF-AB79-AC0FD37F13FC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4C8BC-6B16-4E1A-B353-CCFF0AE91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D384-F829-496F-9F09-3D8F7CA4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62B0-C513-4DF5-952F-04CAF4DAB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53"/>
          <p:cNvGrpSpPr/>
          <p:nvPr/>
        </p:nvGrpSpPr>
        <p:grpSpPr>
          <a:xfrm>
            <a:off x="2414493" y="945400"/>
            <a:ext cx="7235367" cy="4622777"/>
            <a:chOff x="5312275" y="387050"/>
            <a:chExt cx="1719050" cy="1098325"/>
          </a:xfrm>
        </p:grpSpPr>
        <p:sp>
          <p:nvSpPr>
            <p:cNvPr id="1903" name="Google Shape;1903;p53"/>
            <p:cNvSpPr/>
            <p:nvPr/>
          </p:nvSpPr>
          <p:spPr>
            <a:xfrm>
              <a:off x="5312275" y="387050"/>
              <a:ext cx="1719050" cy="1098325"/>
            </a:xfrm>
            <a:custGeom>
              <a:avLst/>
              <a:gdLst/>
              <a:ahLst/>
              <a:cxnLst/>
              <a:rect l="l" t="t" r="r" b="b"/>
              <a:pathLst>
                <a:path w="68762" h="43933" extrusionOk="0">
                  <a:moveTo>
                    <a:pt x="34385" y="861"/>
                  </a:moveTo>
                  <a:lnTo>
                    <a:pt x="34993" y="2203"/>
                  </a:lnTo>
                  <a:cubicBezTo>
                    <a:pt x="35082" y="2396"/>
                    <a:pt x="37244" y="6955"/>
                    <a:pt x="43135" y="6955"/>
                  </a:cubicBezTo>
                  <a:cubicBezTo>
                    <a:pt x="43570" y="6955"/>
                    <a:pt x="44005" y="6930"/>
                    <a:pt x="44438" y="6883"/>
                  </a:cubicBezTo>
                  <a:cubicBezTo>
                    <a:pt x="46340" y="6680"/>
                    <a:pt x="48143" y="6576"/>
                    <a:pt x="49795" y="6576"/>
                  </a:cubicBezTo>
                  <a:cubicBezTo>
                    <a:pt x="60798" y="6576"/>
                    <a:pt x="63535" y="11137"/>
                    <a:pt x="63893" y="14963"/>
                  </a:cubicBezTo>
                  <a:lnTo>
                    <a:pt x="63896" y="15017"/>
                  </a:lnTo>
                  <a:cubicBezTo>
                    <a:pt x="63897" y="15072"/>
                    <a:pt x="64029" y="20457"/>
                    <a:pt x="66244" y="21344"/>
                  </a:cubicBezTo>
                  <a:lnTo>
                    <a:pt x="67801" y="21967"/>
                  </a:lnTo>
                  <a:lnTo>
                    <a:pt x="66244" y="22589"/>
                  </a:lnTo>
                  <a:cubicBezTo>
                    <a:pt x="64029" y="23475"/>
                    <a:pt x="63896" y="28862"/>
                    <a:pt x="63896" y="28915"/>
                  </a:cubicBezTo>
                  <a:lnTo>
                    <a:pt x="63896" y="28935"/>
                  </a:lnTo>
                  <a:lnTo>
                    <a:pt x="63893" y="28969"/>
                  </a:lnTo>
                  <a:cubicBezTo>
                    <a:pt x="63534" y="32797"/>
                    <a:pt x="60798" y="37357"/>
                    <a:pt x="49795" y="37357"/>
                  </a:cubicBezTo>
                  <a:cubicBezTo>
                    <a:pt x="48143" y="37357"/>
                    <a:pt x="46340" y="37254"/>
                    <a:pt x="44438" y="37049"/>
                  </a:cubicBezTo>
                  <a:cubicBezTo>
                    <a:pt x="44005" y="37002"/>
                    <a:pt x="43570" y="36979"/>
                    <a:pt x="43135" y="36977"/>
                  </a:cubicBezTo>
                  <a:cubicBezTo>
                    <a:pt x="37241" y="36977"/>
                    <a:pt x="35081" y="41539"/>
                    <a:pt x="34992" y="41733"/>
                  </a:cubicBezTo>
                  <a:lnTo>
                    <a:pt x="34377" y="43071"/>
                  </a:lnTo>
                  <a:lnTo>
                    <a:pt x="33772" y="41733"/>
                  </a:lnTo>
                  <a:cubicBezTo>
                    <a:pt x="33681" y="41539"/>
                    <a:pt x="31517" y="36977"/>
                    <a:pt x="25629" y="36977"/>
                  </a:cubicBezTo>
                  <a:lnTo>
                    <a:pt x="25627" y="36977"/>
                  </a:lnTo>
                  <a:cubicBezTo>
                    <a:pt x="25192" y="36979"/>
                    <a:pt x="24757" y="37002"/>
                    <a:pt x="24324" y="37049"/>
                  </a:cubicBezTo>
                  <a:cubicBezTo>
                    <a:pt x="22421" y="37254"/>
                    <a:pt x="20618" y="37357"/>
                    <a:pt x="18967" y="37357"/>
                  </a:cubicBezTo>
                  <a:cubicBezTo>
                    <a:pt x="7964" y="37357"/>
                    <a:pt x="5227" y="32797"/>
                    <a:pt x="4869" y="28969"/>
                  </a:cubicBezTo>
                  <a:lnTo>
                    <a:pt x="4866" y="28915"/>
                  </a:lnTo>
                  <a:cubicBezTo>
                    <a:pt x="4846" y="27408"/>
                    <a:pt x="4386" y="23336"/>
                    <a:pt x="2518" y="22588"/>
                  </a:cubicBezTo>
                  <a:lnTo>
                    <a:pt x="962" y="21965"/>
                  </a:lnTo>
                  <a:lnTo>
                    <a:pt x="2518" y="21343"/>
                  </a:lnTo>
                  <a:cubicBezTo>
                    <a:pt x="4386" y="20597"/>
                    <a:pt x="4846" y="16524"/>
                    <a:pt x="4866" y="15017"/>
                  </a:cubicBezTo>
                  <a:lnTo>
                    <a:pt x="4866" y="14997"/>
                  </a:lnTo>
                  <a:lnTo>
                    <a:pt x="4869" y="14962"/>
                  </a:lnTo>
                  <a:cubicBezTo>
                    <a:pt x="5228" y="11136"/>
                    <a:pt x="7964" y="6576"/>
                    <a:pt x="18967" y="6576"/>
                  </a:cubicBezTo>
                  <a:cubicBezTo>
                    <a:pt x="20620" y="6576"/>
                    <a:pt x="22422" y="6679"/>
                    <a:pt x="24324" y="6883"/>
                  </a:cubicBezTo>
                  <a:cubicBezTo>
                    <a:pt x="24757" y="6929"/>
                    <a:pt x="25192" y="6953"/>
                    <a:pt x="25627" y="6955"/>
                  </a:cubicBezTo>
                  <a:cubicBezTo>
                    <a:pt x="31518" y="6955"/>
                    <a:pt x="33681" y="2393"/>
                    <a:pt x="33772" y="2199"/>
                  </a:cubicBezTo>
                  <a:lnTo>
                    <a:pt x="34385" y="861"/>
                  </a:lnTo>
                  <a:close/>
                  <a:moveTo>
                    <a:pt x="34388" y="1"/>
                  </a:moveTo>
                  <a:lnTo>
                    <a:pt x="33447" y="2051"/>
                  </a:lnTo>
                  <a:cubicBezTo>
                    <a:pt x="33361" y="2237"/>
                    <a:pt x="31291" y="6598"/>
                    <a:pt x="25627" y="6598"/>
                  </a:cubicBezTo>
                  <a:cubicBezTo>
                    <a:pt x="25205" y="6597"/>
                    <a:pt x="24783" y="6574"/>
                    <a:pt x="24363" y="6530"/>
                  </a:cubicBezTo>
                  <a:cubicBezTo>
                    <a:pt x="22448" y="6324"/>
                    <a:pt x="20632" y="6219"/>
                    <a:pt x="18967" y="6219"/>
                  </a:cubicBezTo>
                  <a:cubicBezTo>
                    <a:pt x="7695" y="6219"/>
                    <a:pt x="4886" y="10955"/>
                    <a:pt x="4514" y="14930"/>
                  </a:cubicBezTo>
                  <a:lnTo>
                    <a:pt x="4509" y="15013"/>
                  </a:lnTo>
                  <a:cubicBezTo>
                    <a:pt x="4487" y="16701"/>
                    <a:pt x="3939" y="20391"/>
                    <a:pt x="2387" y="21012"/>
                  </a:cubicBezTo>
                  <a:lnTo>
                    <a:pt x="0" y="21967"/>
                  </a:lnTo>
                  <a:lnTo>
                    <a:pt x="2387" y="22921"/>
                  </a:lnTo>
                  <a:cubicBezTo>
                    <a:pt x="3939" y="23542"/>
                    <a:pt x="4487" y="27231"/>
                    <a:pt x="4509" y="28919"/>
                  </a:cubicBezTo>
                  <a:lnTo>
                    <a:pt x="4514" y="29004"/>
                  </a:lnTo>
                  <a:cubicBezTo>
                    <a:pt x="4886" y="32977"/>
                    <a:pt x="7695" y="37714"/>
                    <a:pt x="18967" y="37714"/>
                  </a:cubicBezTo>
                  <a:cubicBezTo>
                    <a:pt x="20631" y="37714"/>
                    <a:pt x="22447" y="37610"/>
                    <a:pt x="24363" y="37404"/>
                  </a:cubicBezTo>
                  <a:cubicBezTo>
                    <a:pt x="24783" y="37359"/>
                    <a:pt x="25205" y="37335"/>
                    <a:pt x="25627" y="37335"/>
                  </a:cubicBezTo>
                  <a:cubicBezTo>
                    <a:pt x="31282" y="37335"/>
                    <a:pt x="33357" y="41686"/>
                    <a:pt x="33445" y="41882"/>
                  </a:cubicBezTo>
                  <a:lnTo>
                    <a:pt x="34374" y="43933"/>
                  </a:lnTo>
                  <a:lnTo>
                    <a:pt x="35317" y="41884"/>
                  </a:lnTo>
                  <a:cubicBezTo>
                    <a:pt x="35403" y="41698"/>
                    <a:pt x="37467" y="37337"/>
                    <a:pt x="43135" y="37337"/>
                  </a:cubicBezTo>
                  <a:cubicBezTo>
                    <a:pt x="43558" y="37337"/>
                    <a:pt x="43980" y="37359"/>
                    <a:pt x="44400" y="37405"/>
                  </a:cubicBezTo>
                  <a:cubicBezTo>
                    <a:pt x="46315" y="37611"/>
                    <a:pt x="48130" y="37716"/>
                    <a:pt x="49795" y="37716"/>
                  </a:cubicBezTo>
                  <a:cubicBezTo>
                    <a:pt x="61067" y="37716"/>
                    <a:pt x="63877" y="32978"/>
                    <a:pt x="64249" y="29004"/>
                  </a:cubicBezTo>
                  <a:lnTo>
                    <a:pt x="64254" y="28921"/>
                  </a:lnTo>
                  <a:cubicBezTo>
                    <a:pt x="64275" y="27232"/>
                    <a:pt x="64823" y="23544"/>
                    <a:pt x="66377" y="22921"/>
                  </a:cubicBezTo>
                  <a:lnTo>
                    <a:pt x="68762" y="21967"/>
                  </a:lnTo>
                  <a:lnTo>
                    <a:pt x="66377" y="21012"/>
                  </a:lnTo>
                  <a:cubicBezTo>
                    <a:pt x="64823" y="20391"/>
                    <a:pt x="64275" y="16703"/>
                    <a:pt x="64254" y="15013"/>
                  </a:cubicBezTo>
                  <a:lnTo>
                    <a:pt x="64249" y="14931"/>
                  </a:lnTo>
                  <a:cubicBezTo>
                    <a:pt x="63877" y="10957"/>
                    <a:pt x="61067" y="6219"/>
                    <a:pt x="49795" y="6219"/>
                  </a:cubicBezTo>
                  <a:cubicBezTo>
                    <a:pt x="48130" y="6219"/>
                    <a:pt x="46314" y="6324"/>
                    <a:pt x="44400" y="6530"/>
                  </a:cubicBezTo>
                  <a:cubicBezTo>
                    <a:pt x="43980" y="6574"/>
                    <a:pt x="43558" y="6597"/>
                    <a:pt x="43135" y="6598"/>
                  </a:cubicBezTo>
                  <a:cubicBezTo>
                    <a:pt x="37472" y="6598"/>
                    <a:pt x="35403" y="2239"/>
                    <a:pt x="35318" y="2054"/>
                  </a:cubicBezTo>
                  <a:lnTo>
                    <a:pt x="34388" y="1"/>
                  </a:lnTo>
                  <a:close/>
                </a:path>
              </a:pathLst>
            </a:custGeom>
            <a:solidFill>
              <a:srgbClr val="25B2B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p53"/>
            <p:cNvSpPr/>
            <p:nvPr/>
          </p:nvSpPr>
          <p:spPr>
            <a:xfrm>
              <a:off x="6144675" y="473875"/>
              <a:ext cx="52275" cy="50300"/>
            </a:xfrm>
            <a:custGeom>
              <a:avLst/>
              <a:gdLst/>
              <a:ahLst/>
              <a:cxnLst/>
              <a:rect l="l" t="t" r="r" b="b"/>
              <a:pathLst>
                <a:path w="2091" h="2012" extrusionOk="0">
                  <a:moveTo>
                    <a:pt x="1085" y="1"/>
                  </a:moveTo>
                  <a:cubicBezTo>
                    <a:pt x="679" y="1"/>
                    <a:pt x="311" y="245"/>
                    <a:pt x="156" y="621"/>
                  </a:cubicBezTo>
                  <a:cubicBezTo>
                    <a:pt x="1" y="996"/>
                    <a:pt x="86" y="1430"/>
                    <a:pt x="374" y="1717"/>
                  </a:cubicBezTo>
                  <a:cubicBezTo>
                    <a:pt x="566" y="1910"/>
                    <a:pt x="823" y="2012"/>
                    <a:pt x="1085" y="2012"/>
                  </a:cubicBezTo>
                  <a:cubicBezTo>
                    <a:pt x="1214" y="2012"/>
                    <a:pt x="1345" y="1987"/>
                    <a:pt x="1470" y="1935"/>
                  </a:cubicBezTo>
                  <a:cubicBezTo>
                    <a:pt x="1846" y="1779"/>
                    <a:pt x="2091" y="1413"/>
                    <a:pt x="2091" y="1006"/>
                  </a:cubicBezTo>
                  <a:cubicBezTo>
                    <a:pt x="2091" y="450"/>
                    <a:pt x="1640" y="1"/>
                    <a:pt x="1085" y="1"/>
                  </a:cubicBezTo>
                  <a:close/>
                </a:path>
              </a:pathLst>
            </a:custGeom>
            <a:solidFill>
              <a:srgbClr val="C5EA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p53"/>
            <p:cNvSpPr/>
            <p:nvPr/>
          </p:nvSpPr>
          <p:spPr>
            <a:xfrm>
              <a:off x="5381450" y="448950"/>
              <a:ext cx="1426900" cy="821225"/>
            </a:xfrm>
            <a:custGeom>
              <a:avLst/>
              <a:gdLst/>
              <a:ahLst/>
              <a:cxnLst/>
              <a:rect l="l" t="t" r="r" b="b"/>
              <a:pathLst>
                <a:path w="57076" h="32849" extrusionOk="0">
                  <a:moveTo>
                    <a:pt x="31614" y="0"/>
                  </a:moveTo>
                  <a:cubicBezTo>
                    <a:pt x="31614" y="0"/>
                    <a:pt x="29291" y="5149"/>
                    <a:pt x="22861" y="5149"/>
                  </a:cubicBezTo>
                  <a:cubicBezTo>
                    <a:pt x="22422" y="5149"/>
                    <a:pt x="21963" y="5125"/>
                    <a:pt x="21485" y="5074"/>
                  </a:cubicBezTo>
                  <a:cubicBezTo>
                    <a:pt x="19826" y="4896"/>
                    <a:pt x="18017" y="4770"/>
                    <a:pt x="16201" y="4770"/>
                  </a:cubicBezTo>
                  <a:cubicBezTo>
                    <a:pt x="9832" y="4770"/>
                    <a:pt x="3355" y="6314"/>
                    <a:pt x="2770" y="12550"/>
                  </a:cubicBezTo>
                  <a:cubicBezTo>
                    <a:pt x="2770" y="12550"/>
                    <a:pt x="2700" y="18411"/>
                    <a:pt x="0" y="19491"/>
                  </a:cubicBezTo>
                  <a:cubicBezTo>
                    <a:pt x="2700" y="20571"/>
                    <a:pt x="2770" y="26430"/>
                    <a:pt x="2770" y="26430"/>
                  </a:cubicBezTo>
                  <a:cubicBezTo>
                    <a:pt x="3078" y="29725"/>
                    <a:pt x="5032" y="31710"/>
                    <a:pt x="7747" y="32849"/>
                  </a:cubicBezTo>
                  <a:lnTo>
                    <a:pt x="57075" y="6961"/>
                  </a:lnTo>
                  <a:cubicBezTo>
                    <a:pt x="54478" y="5294"/>
                    <a:pt x="50733" y="4771"/>
                    <a:pt x="47024" y="4771"/>
                  </a:cubicBezTo>
                  <a:cubicBezTo>
                    <a:pt x="45208" y="4771"/>
                    <a:pt x="43402" y="4896"/>
                    <a:pt x="41743" y="5074"/>
                  </a:cubicBezTo>
                  <a:cubicBezTo>
                    <a:pt x="41265" y="5125"/>
                    <a:pt x="40806" y="5149"/>
                    <a:pt x="40367" y="5149"/>
                  </a:cubicBezTo>
                  <a:cubicBezTo>
                    <a:pt x="33937" y="5149"/>
                    <a:pt x="31614" y="0"/>
                    <a:pt x="31614" y="0"/>
                  </a:cubicBezTo>
                  <a:close/>
                </a:path>
              </a:pathLst>
            </a:custGeom>
            <a:solidFill>
              <a:srgbClr val="25B2B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p53"/>
            <p:cNvSpPr/>
            <p:nvPr/>
          </p:nvSpPr>
          <p:spPr>
            <a:xfrm>
              <a:off x="5572859" y="620734"/>
              <a:ext cx="1387050" cy="800475"/>
            </a:xfrm>
            <a:custGeom>
              <a:avLst/>
              <a:gdLst/>
              <a:ahLst/>
              <a:cxnLst/>
              <a:rect l="l" t="t" r="r" b="b"/>
              <a:pathLst>
                <a:path w="55482" h="32019" extrusionOk="0">
                  <a:moveTo>
                    <a:pt x="49329" y="0"/>
                  </a:moveTo>
                  <a:lnTo>
                    <a:pt x="1" y="25888"/>
                  </a:lnTo>
                  <a:cubicBezTo>
                    <a:pt x="2424" y="26905"/>
                    <a:pt x="5453" y="27249"/>
                    <a:pt x="8458" y="27249"/>
                  </a:cubicBezTo>
                  <a:cubicBezTo>
                    <a:pt x="10274" y="27249"/>
                    <a:pt x="12081" y="27124"/>
                    <a:pt x="13739" y="26945"/>
                  </a:cubicBezTo>
                  <a:cubicBezTo>
                    <a:pt x="14217" y="26894"/>
                    <a:pt x="14674" y="26870"/>
                    <a:pt x="15113" y="26870"/>
                  </a:cubicBezTo>
                  <a:cubicBezTo>
                    <a:pt x="21544" y="26870"/>
                    <a:pt x="23868" y="32019"/>
                    <a:pt x="23868" y="32019"/>
                  </a:cubicBezTo>
                  <a:cubicBezTo>
                    <a:pt x="23868" y="32019"/>
                    <a:pt x="26191" y="26870"/>
                    <a:pt x="32621" y="26870"/>
                  </a:cubicBezTo>
                  <a:cubicBezTo>
                    <a:pt x="33060" y="26870"/>
                    <a:pt x="33519" y="26894"/>
                    <a:pt x="33997" y="26945"/>
                  </a:cubicBezTo>
                  <a:cubicBezTo>
                    <a:pt x="35657" y="27123"/>
                    <a:pt x="37466" y="27249"/>
                    <a:pt x="39284" y="27249"/>
                  </a:cubicBezTo>
                  <a:cubicBezTo>
                    <a:pt x="45652" y="27249"/>
                    <a:pt x="52129" y="25706"/>
                    <a:pt x="52712" y="19469"/>
                  </a:cubicBezTo>
                  <a:cubicBezTo>
                    <a:pt x="52712" y="19469"/>
                    <a:pt x="52782" y="13609"/>
                    <a:pt x="55482" y="12528"/>
                  </a:cubicBezTo>
                  <a:cubicBezTo>
                    <a:pt x="52782" y="11450"/>
                    <a:pt x="52712" y="5589"/>
                    <a:pt x="52712" y="5589"/>
                  </a:cubicBezTo>
                  <a:cubicBezTo>
                    <a:pt x="52469" y="2982"/>
                    <a:pt x="51194" y="1196"/>
                    <a:pt x="49329" y="0"/>
                  </a:cubicBez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08" name="Google Shape;1908;p53"/>
          <p:cNvSpPr txBox="1">
            <a:spLocks noGrp="1"/>
          </p:cNvSpPr>
          <p:nvPr>
            <p:ph type="title"/>
          </p:nvPr>
        </p:nvSpPr>
        <p:spPr>
          <a:xfrm flipH="1">
            <a:off x="2829833" y="2348367"/>
            <a:ext cx="6693200" cy="14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BOTANICAL PURI GARDEN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3CDB3-5F92-4AE2-BD96-9E988F095F80}"/>
              </a:ext>
            </a:extLst>
          </p:cNvPr>
          <p:cNvSpPr/>
          <p:nvPr/>
        </p:nvSpPr>
        <p:spPr>
          <a:xfrm>
            <a:off x="2979495" y="1226659"/>
            <a:ext cx="62011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DESIGN PENDIDIKAN DI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0C6B2-B6AC-4CE0-87C8-ED0CEF36C8F2}"/>
              </a:ext>
            </a:extLst>
          </p:cNvPr>
          <p:cNvSpPr/>
          <p:nvPr/>
        </p:nvSpPr>
        <p:spPr>
          <a:xfrm>
            <a:off x="3210689" y="5168067"/>
            <a:ext cx="1676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Alfiatun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M.Pd</a:t>
            </a:r>
            <a:endParaRPr lang="en-ID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444C49-CAA4-4319-933B-AC93ED663B2E}"/>
              </a:ext>
            </a:extLst>
          </p:cNvPr>
          <p:cNvSpPr/>
          <p:nvPr/>
        </p:nvSpPr>
        <p:spPr>
          <a:xfrm>
            <a:off x="7972991" y="5136409"/>
            <a:ext cx="1676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Alfiatun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M.Pd</a:t>
            </a:r>
            <a:endParaRPr lang="en-ID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42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4" name="Google Shape;1944;p55"/>
          <p:cNvCxnSpPr/>
          <p:nvPr/>
        </p:nvCxnSpPr>
        <p:spPr>
          <a:xfrm>
            <a:off x="3047000" y="3895333"/>
            <a:ext cx="1688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45" name="Google Shape;1945;p55"/>
          <p:cNvCxnSpPr/>
          <p:nvPr/>
        </p:nvCxnSpPr>
        <p:spPr>
          <a:xfrm>
            <a:off x="7575867" y="3895333"/>
            <a:ext cx="1508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73" name="Google Shape;1973;p55"/>
          <p:cNvSpPr/>
          <p:nvPr/>
        </p:nvSpPr>
        <p:spPr>
          <a:xfrm flipH="1">
            <a:off x="5949517" y="978789"/>
            <a:ext cx="255096" cy="255289"/>
          </a:xfrm>
          <a:custGeom>
            <a:avLst/>
            <a:gdLst/>
            <a:ahLst/>
            <a:cxnLst/>
            <a:rect l="l" t="t" r="r" b="b"/>
            <a:pathLst>
              <a:path w="2775" h="2777" extrusionOk="0">
                <a:moveTo>
                  <a:pt x="1388" y="1"/>
                </a:moveTo>
                <a:cubicBezTo>
                  <a:pt x="621" y="1"/>
                  <a:pt x="0" y="622"/>
                  <a:pt x="0" y="1388"/>
                </a:cubicBezTo>
                <a:cubicBezTo>
                  <a:pt x="0" y="2155"/>
                  <a:pt x="621" y="2776"/>
                  <a:pt x="1388" y="2776"/>
                </a:cubicBezTo>
                <a:cubicBezTo>
                  <a:pt x="2154" y="2776"/>
                  <a:pt x="2775" y="2155"/>
                  <a:pt x="2775" y="1388"/>
                </a:cubicBezTo>
                <a:cubicBezTo>
                  <a:pt x="2775" y="622"/>
                  <a:pt x="2154" y="1"/>
                  <a:pt x="1388" y="1"/>
                </a:cubicBezTo>
                <a:close/>
              </a:path>
            </a:pathLst>
          </a:custGeom>
          <a:solidFill>
            <a:srgbClr val="F2B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26C87C-B128-41C3-9971-895A25F5A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" y="569742"/>
            <a:ext cx="10226556" cy="574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61B7B1-4FC5-4C02-ACB2-152521211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26" y="1998165"/>
            <a:ext cx="2320620" cy="232062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95F723-95E7-4E5A-A305-F82E1862027F}"/>
              </a:ext>
            </a:extLst>
          </p:cNvPr>
          <p:cNvSpPr/>
          <p:nvPr/>
        </p:nvSpPr>
        <p:spPr>
          <a:xfrm>
            <a:off x="2935543" y="3702935"/>
            <a:ext cx="678760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Contoh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rencana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Lokasi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Panahan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dan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Hidroponic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1E7D35-A4AB-464D-93ED-6B509D877010}"/>
              </a:ext>
            </a:extLst>
          </p:cNvPr>
          <p:cNvSpPr/>
          <p:nvPr/>
        </p:nvSpPr>
        <p:spPr>
          <a:xfrm rot="1625458">
            <a:off x="4951840" y="2258364"/>
            <a:ext cx="2021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Area </a:t>
            </a:r>
            <a:r>
              <a:rPr lang="en-US" sz="24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Panahan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C10439-0439-4232-BD5C-7688B5189AFB}"/>
              </a:ext>
            </a:extLst>
          </p:cNvPr>
          <p:cNvSpPr/>
          <p:nvPr/>
        </p:nvSpPr>
        <p:spPr>
          <a:xfrm rot="1625458">
            <a:off x="8641501" y="2183229"/>
            <a:ext cx="20217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Area </a:t>
            </a:r>
            <a:r>
              <a:rPr lang="en-US" sz="2400" b="0" cap="none" spc="0" dirty="0" err="1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Hidroponic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A78FD8-21ED-472B-83FB-82573BF7EEDC}"/>
              </a:ext>
            </a:extLst>
          </p:cNvPr>
          <p:cNvSpPr/>
          <p:nvPr/>
        </p:nvSpPr>
        <p:spPr>
          <a:xfrm>
            <a:off x="1516458" y="1213009"/>
            <a:ext cx="8089972" cy="30777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Catatan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: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baru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Darf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pemikiran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saja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setelah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dilakukan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just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kunjungan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BPA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beberapa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hari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yang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lalu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  <a:p>
            <a:pPr algn="just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      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Ingin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mengupayakan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agar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perumahan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tersebut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just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Ramai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dan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banyak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dikunjungi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warga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sekitar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  <a:p>
            <a:pPr algn="just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       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Silahkan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berikan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komentar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/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masukan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2"/>
          <p:cNvGrpSpPr/>
          <p:nvPr/>
        </p:nvGrpSpPr>
        <p:grpSpPr>
          <a:xfrm>
            <a:off x="0" y="1072920"/>
            <a:ext cx="3883567" cy="890063"/>
            <a:chOff x="-789100" y="807475"/>
            <a:chExt cx="3744650" cy="1420280"/>
          </a:xfrm>
        </p:grpSpPr>
        <p:sp>
          <p:nvSpPr>
            <p:cNvPr id="330" name="Google Shape;330;p32"/>
            <p:cNvSpPr/>
            <p:nvPr/>
          </p:nvSpPr>
          <p:spPr>
            <a:xfrm>
              <a:off x="-789100" y="807475"/>
              <a:ext cx="3744650" cy="1215575"/>
            </a:xfrm>
            <a:custGeom>
              <a:avLst/>
              <a:gdLst/>
              <a:ahLst/>
              <a:cxnLst/>
              <a:rect l="l" t="t" r="r" b="b"/>
              <a:pathLst>
                <a:path w="149786" h="48623" extrusionOk="0">
                  <a:moveTo>
                    <a:pt x="0" y="0"/>
                  </a:moveTo>
                  <a:cubicBezTo>
                    <a:pt x="6656" y="19963"/>
                    <a:pt x="25710" y="37435"/>
                    <a:pt x="45911" y="43329"/>
                  </a:cubicBezTo>
                  <a:cubicBezTo>
                    <a:pt x="79418" y="53105"/>
                    <a:pt x="120729" y="49468"/>
                    <a:pt x="149786" y="301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1" name="Google Shape;331;p32"/>
            <p:cNvSpPr/>
            <p:nvPr/>
          </p:nvSpPr>
          <p:spPr>
            <a:xfrm rot="-680379">
              <a:off x="2185291" y="1850104"/>
              <a:ext cx="170779" cy="238807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332;p32"/>
            <p:cNvSpPr/>
            <p:nvPr/>
          </p:nvSpPr>
          <p:spPr>
            <a:xfrm rot="-204592">
              <a:off x="1589894" y="1979230"/>
              <a:ext cx="170780" cy="238810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32"/>
            <p:cNvSpPr/>
            <p:nvPr/>
          </p:nvSpPr>
          <p:spPr>
            <a:xfrm rot="429342">
              <a:off x="929916" y="1979231"/>
              <a:ext cx="170785" cy="238817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32"/>
            <p:cNvSpPr/>
            <p:nvPr/>
          </p:nvSpPr>
          <p:spPr>
            <a:xfrm rot="788216">
              <a:off x="320166" y="1893143"/>
              <a:ext cx="170781" cy="238812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32"/>
            <p:cNvSpPr/>
            <p:nvPr/>
          </p:nvSpPr>
          <p:spPr>
            <a:xfrm rot="701995">
              <a:off x="630444" y="1969173"/>
              <a:ext cx="170679" cy="238892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32"/>
            <p:cNvSpPr/>
            <p:nvPr/>
          </p:nvSpPr>
          <p:spPr>
            <a:xfrm rot="244767">
              <a:off x="1263579" y="1979187"/>
              <a:ext cx="170679" cy="238892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32"/>
            <p:cNvSpPr/>
            <p:nvPr/>
          </p:nvSpPr>
          <p:spPr>
            <a:xfrm rot="-481403">
              <a:off x="1880215" y="1912202"/>
              <a:ext cx="170683" cy="238898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32"/>
            <p:cNvSpPr/>
            <p:nvPr/>
          </p:nvSpPr>
          <p:spPr>
            <a:xfrm rot="1492651">
              <a:off x="56545" y="1769322"/>
              <a:ext cx="170681" cy="238896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32"/>
          <p:cNvGrpSpPr/>
          <p:nvPr/>
        </p:nvGrpSpPr>
        <p:grpSpPr>
          <a:xfrm>
            <a:off x="7556677" y="928468"/>
            <a:ext cx="4635324" cy="1457242"/>
            <a:chOff x="5211803" y="1593090"/>
            <a:chExt cx="4659125" cy="1178274"/>
          </a:xfrm>
        </p:grpSpPr>
        <p:sp>
          <p:nvSpPr>
            <p:cNvPr id="340" name="Google Shape;340;p32"/>
            <p:cNvSpPr/>
            <p:nvPr/>
          </p:nvSpPr>
          <p:spPr>
            <a:xfrm>
              <a:off x="5211803" y="1593090"/>
              <a:ext cx="4659125" cy="991075"/>
            </a:xfrm>
            <a:custGeom>
              <a:avLst/>
              <a:gdLst/>
              <a:ahLst/>
              <a:cxnLst/>
              <a:rect l="l" t="t" r="r" b="b"/>
              <a:pathLst>
                <a:path w="186365" h="39643" extrusionOk="0">
                  <a:moveTo>
                    <a:pt x="137" y="1800"/>
                  </a:moveTo>
                  <a:cubicBezTo>
                    <a:pt x="-756" y="14"/>
                    <a:pt x="3881" y="173"/>
                    <a:pt x="5876" y="78"/>
                  </a:cubicBezTo>
                  <a:cubicBezTo>
                    <a:pt x="12417" y="-234"/>
                    <a:pt x="19026" y="822"/>
                    <a:pt x="25388" y="2374"/>
                  </a:cubicBezTo>
                  <a:cubicBezTo>
                    <a:pt x="39975" y="5932"/>
                    <a:pt x="52326" y="15657"/>
                    <a:pt x="65561" y="22747"/>
                  </a:cubicBezTo>
                  <a:cubicBezTo>
                    <a:pt x="87408" y="34451"/>
                    <a:pt x="113597" y="42136"/>
                    <a:pt x="138158" y="38816"/>
                  </a:cubicBezTo>
                  <a:cubicBezTo>
                    <a:pt x="155067" y="36531"/>
                    <a:pt x="171103" y="29230"/>
                    <a:pt x="186365" y="21599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1" name="Google Shape;341;p32"/>
            <p:cNvSpPr/>
            <p:nvPr/>
          </p:nvSpPr>
          <p:spPr>
            <a:xfrm rot="-680379">
              <a:off x="8951416" y="2423104"/>
              <a:ext cx="170779" cy="238807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2"/>
            <p:cNvSpPr/>
            <p:nvPr/>
          </p:nvSpPr>
          <p:spPr>
            <a:xfrm rot="-481403">
              <a:off x="8646340" y="2485202"/>
              <a:ext cx="170683" cy="238898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32"/>
            <p:cNvSpPr/>
            <p:nvPr/>
          </p:nvSpPr>
          <p:spPr>
            <a:xfrm rot="-87771">
              <a:off x="8341689" y="2520928"/>
              <a:ext cx="170782" cy="238800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344;p32"/>
            <p:cNvSpPr/>
            <p:nvPr/>
          </p:nvSpPr>
          <p:spPr>
            <a:xfrm rot="111162">
              <a:off x="8030478" y="2529765"/>
              <a:ext cx="170686" cy="238902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32"/>
            <p:cNvSpPr/>
            <p:nvPr/>
          </p:nvSpPr>
          <p:spPr>
            <a:xfrm rot="924941">
              <a:off x="7662750" y="2465409"/>
              <a:ext cx="170778" cy="238799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32"/>
            <p:cNvSpPr/>
            <p:nvPr/>
          </p:nvSpPr>
          <p:spPr>
            <a:xfrm rot="1124170">
              <a:off x="7317828" y="2363791"/>
              <a:ext cx="170678" cy="238899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347;p32"/>
            <p:cNvSpPr/>
            <p:nvPr/>
          </p:nvSpPr>
          <p:spPr>
            <a:xfrm rot="1641782">
              <a:off x="6956129" y="2219305"/>
              <a:ext cx="170782" cy="238821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348;p32"/>
            <p:cNvSpPr/>
            <p:nvPr/>
          </p:nvSpPr>
          <p:spPr>
            <a:xfrm rot="1840802">
              <a:off x="6679212" y="2076976"/>
              <a:ext cx="170693" cy="238900"/>
            </a:xfrm>
            <a:custGeom>
              <a:avLst/>
              <a:gdLst/>
              <a:ahLst/>
              <a:cxnLst/>
              <a:rect l="l" t="t" r="r" b="b"/>
              <a:pathLst>
                <a:path w="3685" h="5158" extrusionOk="0">
                  <a:moveTo>
                    <a:pt x="3587" y="0"/>
                  </a:moveTo>
                  <a:lnTo>
                    <a:pt x="0" y="129"/>
                  </a:lnTo>
                  <a:lnTo>
                    <a:pt x="339" y="5157"/>
                  </a:lnTo>
                  <a:lnTo>
                    <a:pt x="1952" y="3690"/>
                  </a:lnTo>
                  <a:lnTo>
                    <a:pt x="3685" y="471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9" name="Google Shape;349;p32"/>
          <p:cNvSpPr/>
          <p:nvPr/>
        </p:nvSpPr>
        <p:spPr>
          <a:xfrm>
            <a:off x="3725967" y="546932"/>
            <a:ext cx="5169600" cy="1952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A10E2-A54D-4F0D-A28A-F746196E33FB}"/>
              </a:ext>
            </a:extLst>
          </p:cNvPr>
          <p:cNvSpPr/>
          <p:nvPr/>
        </p:nvSpPr>
        <p:spPr>
          <a:xfrm>
            <a:off x="3346598" y="2922758"/>
            <a:ext cx="7766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TATA LETAK PERUMAHAN</a:t>
            </a:r>
          </a:p>
          <a:p>
            <a:pPr marL="457189" indent="-457189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SITUASI LINGKUNGAN</a:t>
            </a:r>
          </a:p>
          <a:p>
            <a:pPr marL="457189" indent="-457189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INTERAKSI WARGA YANG DILAKUKAN</a:t>
            </a:r>
          </a:p>
          <a:p>
            <a:pPr marL="457189" indent="-457189" algn="just">
              <a:buAutoNum type="arabicPeriod"/>
            </a:pPr>
            <a:endParaRPr lang="en-US" sz="2400" dirty="0"/>
          </a:p>
          <a:p>
            <a:pPr marL="457189" indent="-457189" algn="just">
              <a:buAutoNum type="arabicPeriod"/>
            </a:pPr>
            <a:endParaRPr lang="en-US" sz="2400" dirty="0"/>
          </a:p>
          <a:p>
            <a:pPr algn="just"/>
            <a:endParaRPr lang="en-ID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98D1AB-DE19-40EE-96F4-77773FE8165D}"/>
              </a:ext>
            </a:extLst>
          </p:cNvPr>
          <p:cNvSpPr/>
          <p:nvPr/>
        </p:nvSpPr>
        <p:spPr>
          <a:xfrm>
            <a:off x="4032553" y="592569"/>
            <a:ext cx="48077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ACUAN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PERENCANAAN:</a:t>
            </a:r>
            <a:endParaRPr lang="en-ID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3" name="Google Shape;1803;p51"/>
          <p:cNvGrpSpPr/>
          <p:nvPr/>
        </p:nvGrpSpPr>
        <p:grpSpPr>
          <a:xfrm>
            <a:off x="4605892" y="7097228"/>
            <a:ext cx="153259" cy="109141"/>
            <a:chOff x="-59015625" y="1993850"/>
            <a:chExt cx="144950" cy="103225"/>
          </a:xfrm>
        </p:grpSpPr>
        <p:sp>
          <p:nvSpPr>
            <p:cNvPr id="1804" name="Google Shape;1804;p51"/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13" name="Google Shape;1813;p51"/>
          <p:cNvSpPr txBox="1"/>
          <p:nvPr/>
        </p:nvSpPr>
        <p:spPr>
          <a:xfrm>
            <a:off x="1695970" y="1373255"/>
            <a:ext cx="2059600" cy="6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D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ye"/>
                <a:ea typeface="Rye"/>
                <a:cs typeface="Rye"/>
                <a:sym typeface="Rye"/>
              </a:rPr>
              <a:t>STRENGHT</a:t>
            </a:r>
            <a:endParaRPr sz="1467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ye"/>
              <a:ea typeface="Rye"/>
              <a:cs typeface="Rye"/>
              <a:sym typeface="Rye"/>
            </a:endParaRPr>
          </a:p>
        </p:txBody>
      </p:sp>
      <p:sp>
        <p:nvSpPr>
          <p:cNvPr id="1817" name="Google Shape;1817;p51"/>
          <p:cNvSpPr/>
          <p:nvPr/>
        </p:nvSpPr>
        <p:spPr>
          <a:xfrm>
            <a:off x="1449630" y="2090449"/>
            <a:ext cx="9046400" cy="183200"/>
          </a:xfrm>
          <a:prstGeom prst="roundRect">
            <a:avLst>
              <a:gd name="adj" fmla="val 491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8" name="Google Shape;1818;p51"/>
          <p:cNvSpPr/>
          <p:nvPr/>
        </p:nvSpPr>
        <p:spPr>
          <a:xfrm>
            <a:off x="2269674" y="1900689"/>
            <a:ext cx="839600" cy="77373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9" name="Google Shape;1819;p51"/>
          <p:cNvSpPr/>
          <p:nvPr/>
        </p:nvSpPr>
        <p:spPr>
          <a:xfrm>
            <a:off x="8381259" y="1887988"/>
            <a:ext cx="839600" cy="85849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26" name="Google Shape;1826;p51"/>
          <p:cNvGrpSpPr/>
          <p:nvPr/>
        </p:nvGrpSpPr>
        <p:grpSpPr>
          <a:xfrm>
            <a:off x="2470229" y="2087522"/>
            <a:ext cx="511081" cy="339104"/>
            <a:chOff x="316225" y="468000"/>
            <a:chExt cx="524150" cy="347775"/>
          </a:xfrm>
        </p:grpSpPr>
        <p:sp>
          <p:nvSpPr>
            <p:cNvPr id="1827" name="Google Shape;1827;p51"/>
            <p:cNvSpPr/>
            <p:nvPr/>
          </p:nvSpPr>
          <p:spPr>
            <a:xfrm>
              <a:off x="695025" y="544200"/>
              <a:ext cx="121400" cy="73550"/>
            </a:xfrm>
            <a:custGeom>
              <a:avLst/>
              <a:gdLst/>
              <a:ahLst/>
              <a:cxnLst/>
              <a:rect l="l" t="t" r="r" b="b"/>
              <a:pathLst>
                <a:path w="4856" h="2942" extrusionOk="0">
                  <a:moveTo>
                    <a:pt x="1471" y="1"/>
                  </a:moveTo>
                  <a:cubicBezTo>
                    <a:pt x="660" y="1"/>
                    <a:pt x="1" y="660"/>
                    <a:pt x="1" y="1471"/>
                  </a:cubicBezTo>
                  <a:cubicBezTo>
                    <a:pt x="1" y="2283"/>
                    <a:pt x="660" y="2942"/>
                    <a:pt x="1471" y="2942"/>
                  </a:cubicBezTo>
                  <a:lnTo>
                    <a:pt x="3385" y="2942"/>
                  </a:lnTo>
                  <a:cubicBezTo>
                    <a:pt x="4197" y="2942"/>
                    <a:pt x="4856" y="2283"/>
                    <a:pt x="4856" y="1471"/>
                  </a:cubicBezTo>
                  <a:cubicBezTo>
                    <a:pt x="4856" y="660"/>
                    <a:pt x="4197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695300" y="544200"/>
              <a:ext cx="50900" cy="73550"/>
            </a:xfrm>
            <a:custGeom>
              <a:avLst/>
              <a:gdLst/>
              <a:ahLst/>
              <a:cxnLst/>
              <a:rect l="l" t="t" r="r" b="b"/>
              <a:pathLst>
                <a:path w="2036" h="2942" extrusionOk="0">
                  <a:moveTo>
                    <a:pt x="1470" y="1"/>
                  </a:moveTo>
                  <a:cubicBezTo>
                    <a:pt x="659" y="1"/>
                    <a:pt x="0" y="660"/>
                    <a:pt x="0" y="1471"/>
                  </a:cubicBezTo>
                  <a:cubicBezTo>
                    <a:pt x="0" y="2283"/>
                    <a:pt x="659" y="2942"/>
                    <a:pt x="1470" y="2942"/>
                  </a:cubicBezTo>
                  <a:lnTo>
                    <a:pt x="2036" y="2942"/>
                  </a:lnTo>
                  <a:cubicBezTo>
                    <a:pt x="1221" y="2942"/>
                    <a:pt x="562" y="2283"/>
                    <a:pt x="562" y="1471"/>
                  </a:cubicBezTo>
                  <a:cubicBezTo>
                    <a:pt x="565" y="660"/>
                    <a:pt x="1221" y="1"/>
                    <a:pt x="2036" y="1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595225" y="571625"/>
              <a:ext cx="113775" cy="106725"/>
            </a:xfrm>
            <a:custGeom>
              <a:avLst/>
              <a:gdLst/>
              <a:ahLst/>
              <a:cxnLst/>
              <a:rect l="l" t="t" r="r" b="b"/>
              <a:pathLst>
                <a:path w="4551" h="4269" extrusionOk="0">
                  <a:moveTo>
                    <a:pt x="2947" y="1"/>
                  </a:moveTo>
                  <a:cubicBezTo>
                    <a:pt x="2573" y="1"/>
                    <a:pt x="2200" y="144"/>
                    <a:pt x="1915" y="430"/>
                  </a:cubicBezTo>
                  <a:lnTo>
                    <a:pt x="570" y="1772"/>
                  </a:lnTo>
                  <a:cubicBezTo>
                    <a:pt x="1" y="2344"/>
                    <a:pt x="1" y="3270"/>
                    <a:pt x="570" y="3839"/>
                  </a:cubicBezTo>
                  <a:cubicBezTo>
                    <a:pt x="856" y="4125"/>
                    <a:pt x="1230" y="4268"/>
                    <a:pt x="1604" y="4268"/>
                  </a:cubicBezTo>
                  <a:cubicBezTo>
                    <a:pt x="1979" y="4268"/>
                    <a:pt x="2352" y="4125"/>
                    <a:pt x="2637" y="3839"/>
                  </a:cubicBezTo>
                  <a:lnTo>
                    <a:pt x="3982" y="2497"/>
                  </a:lnTo>
                  <a:cubicBezTo>
                    <a:pt x="4551" y="1925"/>
                    <a:pt x="4551" y="999"/>
                    <a:pt x="3982" y="430"/>
                  </a:cubicBezTo>
                  <a:cubicBezTo>
                    <a:pt x="3696" y="144"/>
                    <a:pt x="3322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595225" y="571450"/>
              <a:ext cx="80850" cy="107075"/>
            </a:xfrm>
            <a:custGeom>
              <a:avLst/>
              <a:gdLst/>
              <a:ahLst/>
              <a:cxnLst/>
              <a:rect l="l" t="t" r="r" b="b"/>
              <a:pathLst>
                <a:path w="3234" h="4283" extrusionOk="0">
                  <a:moveTo>
                    <a:pt x="2954" y="0"/>
                  </a:moveTo>
                  <a:cubicBezTo>
                    <a:pt x="2575" y="0"/>
                    <a:pt x="2206" y="150"/>
                    <a:pt x="1933" y="423"/>
                  </a:cubicBezTo>
                  <a:lnTo>
                    <a:pt x="566" y="1793"/>
                  </a:lnTo>
                  <a:cubicBezTo>
                    <a:pt x="1" y="2355"/>
                    <a:pt x="1" y="3270"/>
                    <a:pt x="566" y="3832"/>
                  </a:cubicBezTo>
                  <a:lnTo>
                    <a:pt x="590" y="3860"/>
                  </a:lnTo>
                  <a:cubicBezTo>
                    <a:pt x="863" y="4133"/>
                    <a:pt x="1232" y="4283"/>
                    <a:pt x="1611" y="4283"/>
                  </a:cubicBezTo>
                  <a:cubicBezTo>
                    <a:pt x="1704" y="4283"/>
                    <a:pt x="1798" y="4274"/>
                    <a:pt x="1891" y="4255"/>
                  </a:cubicBezTo>
                  <a:cubicBezTo>
                    <a:pt x="1610" y="4200"/>
                    <a:pt x="1353" y="4061"/>
                    <a:pt x="1152" y="3860"/>
                  </a:cubicBezTo>
                  <a:lnTo>
                    <a:pt x="1125" y="3832"/>
                  </a:lnTo>
                  <a:cubicBezTo>
                    <a:pt x="559" y="3270"/>
                    <a:pt x="559" y="2355"/>
                    <a:pt x="1125" y="1793"/>
                  </a:cubicBezTo>
                  <a:lnTo>
                    <a:pt x="2494" y="423"/>
                  </a:lnTo>
                  <a:cubicBezTo>
                    <a:pt x="2696" y="222"/>
                    <a:pt x="2952" y="83"/>
                    <a:pt x="3233" y="28"/>
                  </a:cubicBezTo>
                  <a:cubicBezTo>
                    <a:pt x="3140" y="9"/>
                    <a:pt x="3047" y="0"/>
                    <a:pt x="2954" y="0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480100" y="641225"/>
              <a:ext cx="135100" cy="73650"/>
            </a:xfrm>
            <a:custGeom>
              <a:avLst/>
              <a:gdLst/>
              <a:ahLst/>
              <a:cxnLst/>
              <a:rect l="l" t="t" r="r" b="b"/>
              <a:pathLst>
                <a:path w="5404" h="2946" extrusionOk="0">
                  <a:moveTo>
                    <a:pt x="1474" y="1"/>
                  </a:moveTo>
                  <a:cubicBezTo>
                    <a:pt x="659" y="1"/>
                    <a:pt x="0" y="660"/>
                    <a:pt x="0" y="1475"/>
                  </a:cubicBezTo>
                  <a:cubicBezTo>
                    <a:pt x="0" y="2286"/>
                    <a:pt x="659" y="2945"/>
                    <a:pt x="1474" y="2945"/>
                  </a:cubicBezTo>
                  <a:lnTo>
                    <a:pt x="3930" y="2945"/>
                  </a:lnTo>
                  <a:cubicBezTo>
                    <a:pt x="4741" y="2945"/>
                    <a:pt x="5400" y="2286"/>
                    <a:pt x="5404" y="1475"/>
                  </a:cubicBezTo>
                  <a:cubicBezTo>
                    <a:pt x="5400" y="660"/>
                    <a:pt x="4741" y="1"/>
                    <a:pt x="3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480350" y="641225"/>
              <a:ext cx="52825" cy="73650"/>
            </a:xfrm>
            <a:custGeom>
              <a:avLst/>
              <a:gdLst/>
              <a:ahLst/>
              <a:cxnLst/>
              <a:rect l="l" t="t" r="r" b="b"/>
              <a:pathLst>
                <a:path w="2113" h="2946" extrusionOk="0">
                  <a:moveTo>
                    <a:pt x="1475" y="1"/>
                  </a:moveTo>
                  <a:cubicBezTo>
                    <a:pt x="660" y="4"/>
                    <a:pt x="4" y="663"/>
                    <a:pt x="1" y="1475"/>
                  </a:cubicBezTo>
                  <a:cubicBezTo>
                    <a:pt x="4" y="2286"/>
                    <a:pt x="660" y="2945"/>
                    <a:pt x="1475" y="2945"/>
                  </a:cubicBezTo>
                  <a:lnTo>
                    <a:pt x="2113" y="2945"/>
                  </a:lnTo>
                  <a:cubicBezTo>
                    <a:pt x="1298" y="2945"/>
                    <a:pt x="639" y="2286"/>
                    <a:pt x="639" y="1475"/>
                  </a:cubicBezTo>
                  <a:cubicBezTo>
                    <a:pt x="642" y="663"/>
                    <a:pt x="1298" y="4"/>
                    <a:pt x="2113" y="1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316225" y="501225"/>
              <a:ext cx="53075" cy="49075"/>
            </a:xfrm>
            <a:custGeom>
              <a:avLst/>
              <a:gdLst/>
              <a:ahLst/>
              <a:cxnLst/>
              <a:rect l="l" t="t" r="r" b="b"/>
              <a:pathLst>
                <a:path w="2123" h="1963" extrusionOk="0">
                  <a:moveTo>
                    <a:pt x="401" y="0"/>
                  </a:moveTo>
                  <a:cubicBezTo>
                    <a:pt x="308" y="0"/>
                    <a:pt x="214" y="36"/>
                    <a:pt x="143" y="107"/>
                  </a:cubicBezTo>
                  <a:cubicBezTo>
                    <a:pt x="4" y="250"/>
                    <a:pt x="1" y="475"/>
                    <a:pt x="139" y="621"/>
                  </a:cubicBezTo>
                  <a:lnTo>
                    <a:pt x="1374" y="1855"/>
                  </a:lnTo>
                  <a:cubicBezTo>
                    <a:pt x="1443" y="1925"/>
                    <a:pt x="1537" y="1963"/>
                    <a:pt x="1634" y="1963"/>
                  </a:cubicBezTo>
                  <a:lnTo>
                    <a:pt x="1631" y="1963"/>
                  </a:lnTo>
                  <a:cubicBezTo>
                    <a:pt x="1632" y="1963"/>
                    <a:pt x="1634" y="1963"/>
                    <a:pt x="1635" y="1963"/>
                  </a:cubicBezTo>
                  <a:cubicBezTo>
                    <a:pt x="1958" y="1963"/>
                    <a:pt x="2122" y="1570"/>
                    <a:pt x="1891" y="1339"/>
                  </a:cubicBezTo>
                  <a:lnTo>
                    <a:pt x="656" y="104"/>
                  </a:lnTo>
                  <a:cubicBezTo>
                    <a:pt x="586" y="35"/>
                    <a:pt x="493" y="0"/>
                    <a:pt x="401" y="0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787875" y="574825"/>
              <a:ext cx="52500" cy="18475"/>
            </a:xfrm>
            <a:custGeom>
              <a:avLst/>
              <a:gdLst/>
              <a:ahLst/>
              <a:cxnLst/>
              <a:rect l="l" t="t" r="r" b="b"/>
              <a:pathLst>
                <a:path w="2100" h="739" extrusionOk="0">
                  <a:moveTo>
                    <a:pt x="417" y="0"/>
                  </a:moveTo>
                  <a:cubicBezTo>
                    <a:pt x="178" y="0"/>
                    <a:pt x="1" y="226"/>
                    <a:pt x="56" y="455"/>
                  </a:cubicBezTo>
                  <a:cubicBezTo>
                    <a:pt x="98" y="624"/>
                    <a:pt x="251" y="739"/>
                    <a:pt x="424" y="739"/>
                  </a:cubicBezTo>
                  <a:lnTo>
                    <a:pt x="1731" y="739"/>
                  </a:lnTo>
                  <a:cubicBezTo>
                    <a:pt x="1936" y="735"/>
                    <a:pt x="2099" y="569"/>
                    <a:pt x="2096" y="368"/>
                  </a:cubicBezTo>
                  <a:cubicBezTo>
                    <a:pt x="2096" y="163"/>
                    <a:pt x="1929" y="0"/>
                    <a:pt x="1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601650" y="675900"/>
              <a:ext cx="146650" cy="139875"/>
            </a:xfrm>
            <a:custGeom>
              <a:avLst/>
              <a:gdLst/>
              <a:ahLst/>
              <a:cxnLst/>
              <a:rect l="l" t="t" r="r" b="b"/>
              <a:pathLst>
                <a:path w="5866" h="5595" extrusionOk="0">
                  <a:moveTo>
                    <a:pt x="1591" y="1"/>
                  </a:moveTo>
                  <a:cubicBezTo>
                    <a:pt x="1110" y="1"/>
                    <a:pt x="633" y="236"/>
                    <a:pt x="351" y="688"/>
                  </a:cubicBezTo>
                  <a:cubicBezTo>
                    <a:pt x="330" y="719"/>
                    <a:pt x="313" y="750"/>
                    <a:pt x="295" y="785"/>
                  </a:cubicBezTo>
                  <a:lnTo>
                    <a:pt x="295" y="781"/>
                  </a:lnTo>
                  <a:lnTo>
                    <a:pt x="295" y="781"/>
                  </a:lnTo>
                  <a:cubicBezTo>
                    <a:pt x="1" y="1350"/>
                    <a:pt x="105" y="2040"/>
                    <a:pt x="555" y="2494"/>
                  </a:cubicBezTo>
                  <a:lnTo>
                    <a:pt x="3229" y="5168"/>
                  </a:lnTo>
                  <a:cubicBezTo>
                    <a:pt x="3513" y="5452"/>
                    <a:pt x="3886" y="5594"/>
                    <a:pt x="4260" y="5594"/>
                  </a:cubicBezTo>
                  <a:cubicBezTo>
                    <a:pt x="4634" y="5594"/>
                    <a:pt x="5010" y="5451"/>
                    <a:pt x="5296" y="5165"/>
                  </a:cubicBezTo>
                  <a:cubicBezTo>
                    <a:pt x="5865" y="4596"/>
                    <a:pt x="5865" y="3670"/>
                    <a:pt x="5296" y="3101"/>
                  </a:cubicBezTo>
                  <a:lnTo>
                    <a:pt x="2622" y="428"/>
                  </a:lnTo>
                  <a:cubicBezTo>
                    <a:pt x="2333" y="140"/>
                    <a:pt x="1961" y="1"/>
                    <a:pt x="1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601650" y="675850"/>
              <a:ext cx="114825" cy="139925"/>
            </a:xfrm>
            <a:custGeom>
              <a:avLst/>
              <a:gdLst/>
              <a:ahLst/>
              <a:cxnLst/>
              <a:rect l="l" t="t" r="r" b="b"/>
              <a:pathLst>
                <a:path w="4593" h="5597" extrusionOk="0">
                  <a:moveTo>
                    <a:pt x="1595" y="1"/>
                  </a:moveTo>
                  <a:cubicBezTo>
                    <a:pt x="1099" y="1"/>
                    <a:pt x="625" y="254"/>
                    <a:pt x="354" y="690"/>
                  </a:cubicBezTo>
                  <a:cubicBezTo>
                    <a:pt x="333" y="721"/>
                    <a:pt x="316" y="752"/>
                    <a:pt x="299" y="783"/>
                  </a:cubicBezTo>
                  <a:cubicBezTo>
                    <a:pt x="1" y="1352"/>
                    <a:pt x="108" y="2042"/>
                    <a:pt x="559" y="2496"/>
                  </a:cubicBezTo>
                  <a:lnTo>
                    <a:pt x="3229" y="5170"/>
                  </a:lnTo>
                  <a:cubicBezTo>
                    <a:pt x="3507" y="5445"/>
                    <a:pt x="3879" y="5597"/>
                    <a:pt x="4262" y="5597"/>
                  </a:cubicBezTo>
                  <a:cubicBezTo>
                    <a:pt x="4372" y="5597"/>
                    <a:pt x="4483" y="5584"/>
                    <a:pt x="4592" y="5559"/>
                  </a:cubicBezTo>
                  <a:cubicBezTo>
                    <a:pt x="4325" y="5496"/>
                    <a:pt x="4082" y="5361"/>
                    <a:pt x="3888" y="5170"/>
                  </a:cubicBezTo>
                  <a:lnTo>
                    <a:pt x="1214" y="2496"/>
                  </a:lnTo>
                  <a:cubicBezTo>
                    <a:pt x="764" y="2042"/>
                    <a:pt x="659" y="1352"/>
                    <a:pt x="954" y="783"/>
                  </a:cubicBezTo>
                  <a:cubicBezTo>
                    <a:pt x="972" y="752"/>
                    <a:pt x="992" y="721"/>
                    <a:pt x="1010" y="690"/>
                  </a:cubicBezTo>
                  <a:cubicBezTo>
                    <a:pt x="1218" y="360"/>
                    <a:pt x="1544" y="124"/>
                    <a:pt x="1922" y="38"/>
                  </a:cubicBezTo>
                  <a:cubicBezTo>
                    <a:pt x="1813" y="13"/>
                    <a:pt x="1704" y="1"/>
                    <a:pt x="1595" y="1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335300" y="522925"/>
              <a:ext cx="162150" cy="155425"/>
            </a:xfrm>
            <a:custGeom>
              <a:avLst/>
              <a:gdLst/>
              <a:ahLst/>
              <a:cxnLst/>
              <a:rect l="l" t="t" r="r" b="b"/>
              <a:pathLst>
                <a:path w="6486" h="6217" extrusionOk="0">
                  <a:moveTo>
                    <a:pt x="1607" y="1"/>
                  </a:moveTo>
                  <a:cubicBezTo>
                    <a:pt x="1232" y="1"/>
                    <a:pt x="858" y="144"/>
                    <a:pt x="573" y="429"/>
                  </a:cubicBezTo>
                  <a:cubicBezTo>
                    <a:pt x="4" y="998"/>
                    <a:pt x="1" y="1913"/>
                    <a:pt x="563" y="2485"/>
                  </a:cubicBezTo>
                  <a:lnTo>
                    <a:pt x="3864" y="5787"/>
                  </a:lnTo>
                  <a:cubicBezTo>
                    <a:pt x="4148" y="6073"/>
                    <a:pt x="4522" y="6216"/>
                    <a:pt x="4896" y="6216"/>
                  </a:cubicBezTo>
                  <a:cubicBezTo>
                    <a:pt x="5270" y="6216"/>
                    <a:pt x="5645" y="6073"/>
                    <a:pt x="5931" y="5787"/>
                  </a:cubicBezTo>
                  <a:cubicBezTo>
                    <a:pt x="6000" y="5718"/>
                    <a:pt x="6063" y="5641"/>
                    <a:pt x="6115" y="5562"/>
                  </a:cubicBezTo>
                  <a:cubicBezTo>
                    <a:pt x="6146" y="5513"/>
                    <a:pt x="6174" y="5468"/>
                    <a:pt x="6198" y="5419"/>
                  </a:cubicBezTo>
                  <a:cubicBezTo>
                    <a:pt x="6486" y="4854"/>
                    <a:pt x="6378" y="4167"/>
                    <a:pt x="5931" y="3720"/>
                  </a:cubicBezTo>
                  <a:lnTo>
                    <a:pt x="2629" y="418"/>
                  </a:lnTo>
                  <a:cubicBezTo>
                    <a:pt x="2346" y="140"/>
                    <a:pt x="1976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335300" y="522675"/>
              <a:ext cx="132500" cy="155625"/>
            </a:xfrm>
            <a:custGeom>
              <a:avLst/>
              <a:gdLst/>
              <a:ahLst/>
              <a:cxnLst/>
              <a:rect l="l" t="t" r="r" b="b"/>
              <a:pathLst>
                <a:path w="5300" h="6225" extrusionOk="0">
                  <a:moveTo>
                    <a:pt x="1596" y="1"/>
                  </a:moveTo>
                  <a:cubicBezTo>
                    <a:pt x="1087" y="1"/>
                    <a:pt x="603" y="267"/>
                    <a:pt x="337" y="723"/>
                  </a:cubicBezTo>
                  <a:cubicBezTo>
                    <a:pt x="1" y="1295"/>
                    <a:pt x="91" y="2024"/>
                    <a:pt x="563" y="2495"/>
                  </a:cubicBezTo>
                  <a:lnTo>
                    <a:pt x="3864" y="5797"/>
                  </a:lnTo>
                  <a:cubicBezTo>
                    <a:pt x="4141" y="6074"/>
                    <a:pt x="4514" y="6224"/>
                    <a:pt x="4897" y="6224"/>
                  </a:cubicBezTo>
                  <a:cubicBezTo>
                    <a:pt x="5031" y="6224"/>
                    <a:pt x="5167" y="6206"/>
                    <a:pt x="5300" y="6168"/>
                  </a:cubicBezTo>
                  <a:cubicBezTo>
                    <a:pt x="5061" y="6102"/>
                    <a:pt x="4842" y="5974"/>
                    <a:pt x="4665" y="5797"/>
                  </a:cubicBezTo>
                  <a:lnTo>
                    <a:pt x="1367" y="2495"/>
                  </a:lnTo>
                  <a:cubicBezTo>
                    <a:pt x="576" y="1708"/>
                    <a:pt x="927" y="363"/>
                    <a:pt x="1998" y="57"/>
                  </a:cubicBezTo>
                  <a:cubicBezTo>
                    <a:pt x="1865" y="19"/>
                    <a:pt x="1729" y="1"/>
                    <a:pt x="1596" y="1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351000" y="675850"/>
              <a:ext cx="146300" cy="139675"/>
            </a:xfrm>
            <a:custGeom>
              <a:avLst/>
              <a:gdLst/>
              <a:ahLst/>
              <a:cxnLst/>
              <a:rect l="l" t="t" r="r" b="b"/>
              <a:pathLst>
                <a:path w="5852" h="5587" extrusionOk="0">
                  <a:moveTo>
                    <a:pt x="4268" y="0"/>
                  </a:moveTo>
                  <a:cubicBezTo>
                    <a:pt x="3894" y="0"/>
                    <a:pt x="3520" y="143"/>
                    <a:pt x="3236" y="430"/>
                  </a:cubicBezTo>
                  <a:lnTo>
                    <a:pt x="562" y="3103"/>
                  </a:lnTo>
                  <a:cubicBezTo>
                    <a:pt x="0" y="3676"/>
                    <a:pt x="7" y="4591"/>
                    <a:pt x="573" y="5160"/>
                  </a:cubicBezTo>
                  <a:cubicBezTo>
                    <a:pt x="859" y="5444"/>
                    <a:pt x="1233" y="5587"/>
                    <a:pt x="1606" y="5587"/>
                  </a:cubicBezTo>
                  <a:cubicBezTo>
                    <a:pt x="1976" y="5587"/>
                    <a:pt x="2345" y="5448"/>
                    <a:pt x="2629" y="5170"/>
                  </a:cubicBezTo>
                  <a:lnTo>
                    <a:pt x="5303" y="2496"/>
                  </a:lnTo>
                  <a:cubicBezTo>
                    <a:pt x="5737" y="2063"/>
                    <a:pt x="5851" y="1404"/>
                    <a:pt x="5594" y="849"/>
                  </a:cubicBezTo>
                  <a:cubicBezTo>
                    <a:pt x="5560" y="769"/>
                    <a:pt x="5515" y="693"/>
                    <a:pt x="5466" y="624"/>
                  </a:cubicBezTo>
                  <a:cubicBezTo>
                    <a:pt x="5417" y="554"/>
                    <a:pt x="5362" y="488"/>
                    <a:pt x="5303" y="430"/>
                  </a:cubicBezTo>
                  <a:cubicBezTo>
                    <a:pt x="5017" y="143"/>
                    <a:pt x="4642" y="0"/>
                    <a:pt x="4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351075" y="675875"/>
              <a:ext cx="115875" cy="139875"/>
            </a:xfrm>
            <a:custGeom>
              <a:avLst/>
              <a:gdLst/>
              <a:ahLst/>
              <a:cxnLst/>
              <a:rect l="l" t="t" r="r" b="b"/>
              <a:pathLst>
                <a:path w="4635" h="5595" extrusionOk="0">
                  <a:moveTo>
                    <a:pt x="4267" y="1"/>
                  </a:moveTo>
                  <a:cubicBezTo>
                    <a:pt x="3884" y="1"/>
                    <a:pt x="3512" y="150"/>
                    <a:pt x="3233" y="429"/>
                  </a:cubicBezTo>
                  <a:lnTo>
                    <a:pt x="563" y="3102"/>
                  </a:lnTo>
                  <a:cubicBezTo>
                    <a:pt x="95" y="3567"/>
                    <a:pt x="1" y="4288"/>
                    <a:pt x="327" y="4861"/>
                  </a:cubicBezTo>
                  <a:cubicBezTo>
                    <a:pt x="590" y="5323"/>
                    <a:pt x="1077" y="5595"/>
                    <a:pt x="1591" y="5595"/>
                  </a:cubicBezTo>
                  <a:cubicBezTo>
                    <a:pt x="1713" y="5595"/>
                    <a:pt x="1837" y="5579"/>
                    <a:pt x="1960" y="5547"/>
                  </a:cubicBezTo>
                  <a:cubicBezTo>
                    <a:pt x="1707" y="5485"/>
                    <a:pt x="1478" y="5353"/>
                    <a:pt x="1291" y="5169"/>
                  </a:cubicBezTo>
                  <a:cubicBezTo>
                    <a:pt x="722" y="4597"/>
                    <a:pt x="722" y="3671"/>
                    <a:pt x="1291" y="3102"/>
                  </a:cubicBezTo>
                  <a:lnTo>
                    <a:pt x="3965" y="429"/>
                  </a:lnTo>
                  <a:cubicBezTo>
                    <a:pt x="4149" y="245"/>
                    <a:pt x="4381" y="113"/>
                    <a:pt x="4634" y="47"/>
                  </a:cubicBezTo>
                  <a:cubicBezTo>
                    <a:pt x="4512" y="16"/>
                    <a:pt x="4389" y="1"/>
                    <a:pt x="4267" y="1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604950" y="468000"/>
              <a:ext cx="113850" cy="106725"/>
            </a:xfrm>
            <a:custGeom>
              <a:avLst/>
              <a:gdLst/>
              <a:ahLst/>
              <a:cxnLst/>
              <a:rect l="l" t="t" r="r" b="b"/>
              <a:pathLst>
                <a:path w="4554" h="4269" extrusionOk="0">
                  <a:moveTo>
                    <a:pt x="1605" y="1"/>
                  </a:moveTo>
                  <a:cubicBezTo>
                    <a:pt x="1231" y="1"/>
                    <a:pt x="857" y="143"/>
                    <a:pt x="573" y="427"/>
                  </a:cubicBezTo>
                  <a:cubicBezTo>
                    <a:pt x="0" y="999"/>
                    <a:pt x="0" y="1925"/>
                    <a:pt x="573" y="2498"/>
                  </a:cubicBezTo>
                  <a:lnTo>
                    <a:pt x="1915" y="3840"/>
                  </a:lnTo>
                  <a:cubicBezTo>
                    <a:pt x="2201" y="4126"/>
                    <a:pt x="2575" y="4269"/>
                    <a:pt x="2949" y="4269"/>
                  </a:cubicBezTo>
                  <a:cubicBezTo>
                    <a:pt x="3324" y="4269"/>
                    <a:pt x="3697" y="4126"/>
                    <a:pt x="3982" y="3840"/>
                  </a:cubicBezTo>
                  <a:cubicBezTo>
                    <a:pt x="4554" y="3267"/>
                    <a:pt x="4554" y="2345"/>
                    <a:pt x="3982" y="1773"/>
                  </a:cubicBezTo>
                  <a:lnTo>
                    <a:pt x="2640" y="427"/>
                  </a:lnTo>
                  <a:cubicBezTo>
                    <a:pt x="2353" y="143"/>
                    <a:pt x="1979" y="1"/>
                    <a:pt x="1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605025" y="468000"/>
              <a:ext cx="80400" cy="106700"/>
            </a:xfrm>
            <a:custGeom>
              <a:avLst/>
              <a:gdLst/>
              <a:ahLst/>
              <a:cxnLst/>
              <a:rect l="l" t="t" r="r" b="b"/>
              <a:pathLst>
                <a:path w="3216" h="4268" extrusionOk="0">
                  <a:moveTo>
                    <a:pt x="1605" y="1"/>
                  </a:moveTo>
                  <a:cubicBezTo>
                    <a:pt x="1221" y="1"/>
                    <a:pt x="846" y="151"/>
                    <a:pt x="570" y="431"/>
                  </a:cubicBezTo>
                  <a:cubicBezTo>
                    <a:pt x="1" y="999"/>
                    <a:pt x="1" y="1925"/>
                    <a:pt x="570" y="2498"/>
                  </a:cubicBezTo>
                  <a:lnTo>
                    <a:pt x="1915" y="3840"/>
                  </a:lnTo>
                  <a:cubicBezTo>
                    <a:pt x="2191" y="4115"/>
                    <a:pt x="2561" y="4267"/>
                    <a:pt x="2945" y="4267"/>
                  </a:cubicBezTo>
                  <a:cubicBezTo>
                    <a:pt x="3035" y="4267"/>
                    <a:pt x="3125" y="4259"/>
                    <a:pt x="3216" y="4242"/>
                  </a:cubicBezTo>
                  <a:cubicBezTo>
                    <a:pt x="2924" y="4190"/>
                    <a:pt x="2657" y="4048"/>
                    <a:pt x="2449" y="3840"/>
                  </a:cubicBezTo>
                  <a:lnTo>
                    <a:pt x="1107" y="2498"/>
                  </a:lnTo>
                  <a:cubicBezTo>
                    <a:pt x="535" y="1925"/>
                    <a:pt x="535" y="999"/>
                    <a:pt x="1107" y="431"/>
                  </a:cubicBezTo>
                  <a:cubicBezTo>
                    <a:pt x="1315" y="219"/>
                    <a:pt x="1582" y="80"/>
                    <a:pt x="1870" y="25"/>
                  </a:cubicBezTo>
                  <a:cubicBezTo>
                    <a:pt x="1782" y="9"/>
                    <a:pt x="1693" y="1"/>
                    <a:pt x="1605" y="1"/>
                  </a:cubicBezTo>
                  <a:close/>
                </a:path>
              </a:pathLst>
            </a:custGeom>
            <a:solidFill>
              <a:srgbClr val="0A80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61" name="Google Shape;1861;p51"/>
          <p:cNvGrpSpPr/>
          <p:nvPr/>
        </p:nvGrpSpPr>
        <p:grpSpPr>
          <a:xfrm>
            <a:off x="8666397" y="2056687"/>
            <a:ext cx="269324" cy="527344"/>
            <a:chOff x="2776475" y="1301025"/>
            <a:chExt cx="266975" cy="522675"/>
          </a:xfrm>
        </p:grpSpPr>
        <p:sp>
          <p:nvSpPr>
            <p:cNvPr id="1862" name="Google Shape;1862;p51"/>
            <p:cNvSpPr/>
            <p:nvPr/>
          </p:nvSpPr>
          <p:spPr>
            <a:xfrm>
              <a:off x="2908250" y="1660025"/>
              <a:ext cx="18575" cy="163675"/>
            </a:xfrm>
            <a:custGeom>
              <a:avLst/>
              <a:gdLst/>
              <a:ahLst/>
              <a:cxnLst/>
              <a:rect l="l" t="t" r="r" b="b"/>
              <a:pathLst>
                <a:path w="743" h="6547" extrusionOk="0">
                  <a:moveTo>
                    <a:pt x="368" y="1"/>
                  </a:moveTo>
                  <a:cubicBezTo>
                    <a:pt x="168" y="1"/>
                    <a:pt x="4" y="166"/>
                    <a:pt x="4" y="369"/>
                  </a:cubicBezTo>
                  <a:lnTo>
                    <a:pt x="4" y="6165"/>
                  </a:lnTo>
                  <a:cubicBezTo>
                    <a:pt x="1" y="6362"/>
                    <a:pt x="150" y="6529"/>
                    <a:pt x="347" y="6546"/>
                  </a:cubicBezTo>
                  <a:cubicBezTo>
                    <a:pt x="354" y="6546"/>
                    <a:pt x="360" y="6546"/>
                    <a:pt x="366" y="6546"/>
                  </a:cubicBezTo>
                  <a:cubicBezTo>
                    <a:pt x="569" y="6546"/>
                    <a:pt x="739" y="6384"/>
                    <a:pt x="739" y="6178"/>
                  </a:cubicBezTo>
                  <a:lnTo>
                    <a:pt x="739" y="383"/>
                  </a:lnTo>
                  <a:cubicBezTo>
                    <a:pt x="743" y="186"/>
                    <a:pt x="590" y="16"/>
                    <a:pt x="392" y="2"/>
                  </a:cubicBezTo>
                  <a:cubicBezTo>
                    <a:pt x="384" y="1"/>
                    <a:pt x="376" y="1"/>
                    <a:pt x="368" y="1"/>
                  </a:cubicBezTo>
                  <a:close/>
                </a:path>
              </a:pathLst>
            </a:custGeom>
            <a:solidFill>
              <a:srgbClr val="EE6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2908250" y="1659700"/>
              <a:ext cx="18500" cy="45375"/>
            </a:xfrm>
            <a:custGeom>
              <a:avLst/>
              <a:gdLst/>
              <a:ahLst/>
              <a:cxnLst/>
              <a:rect l="l" t="t" r="r" b="b"/>
              <a:pathLst>
                <a:path w="740" h="1815" extrusionOk="0">
                  <a:moveTo>
                    <a:pt x="368" y="0"/>
                  </a:moveTo>
                  <a:cubicBezTo>
                    <a:pt x="167" y="0"/>
                    <a:pt x="1" y="162"/>
                    <a:pt x="1" y="369"/>
                  </a:cubicBezTo>
                  <a:lnTo>
                    <a:pt x="1" y="1794"/>
                  </a:lnTo>
                  <a:cubicBezTo>
                    <a:pt x="124" y="1808"/>
                    <a:pt x="247" y="1815"/>
                    <a:pt x="370" y="1815"/>
                  </a:cubicBezTo>
                  <a:cubicBezTo>
                    <a:pt x="493" y="1815"/>
                    <a:pt x="616" y="1808"/>
                    <a:pt x="739" y="1794"/>
                  </a:cubicBezTo>
                  <a:lnTo>
                    <a:pt x="739" y="382"/>
                  </a:lnTo>
                  <a:cubicBezTo>
                    <a:pt x="739" y="181"/>
                    <a:pt x="590" y="15"/>
                    <a:pt x="392" y="1"/>
                  </a:cubicBezTo>
                  <a:cubicBezTo>
                    <a:pt x="384" y="0"/>
                    <a:pt x="376" y="0"/>
                    <a:pt x="368" y="0"/>
                  </a:cubicBez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2776475" y="1301025"/>
              <a:ext cx="266975" cy="373100"/>
            </a:xfrm>
            <a:custGeom>
              <a:avLst/>
              <a:gdLst/>
              <a:ahLst/>
              <a:cxnLst/>
              <a:rect l="l" t="t" r="r" b="b"/>
              <a:pathLst>
                <a:path w="10679" h="14924" extrusionOk="0">
                  <a:moveTo>
                    <a:pt x="5639" y="1"/>
                  </a:moveTo>
                  <a:cubicBezTo>
                    <a:pt x="3846" y="1"/>
                    <a:pt x="2390" y="1454"/>
                    <a:pt x="2390" y="3250"/>
                  </a:cubicBezTo>
                  <a:cubicBezTo>
                    <a:pt x="2390" y="3361"/>
                    <a:pt x="2397" y="3469"/>
                    <a:pt x="2407" y="3573"/>
                  </a:cubicBezTo>
                  <a:cubicBezTo>
                    <a:pt x="0" y="5588"/>
                    <a:pt x="0" y="9288"/>
                    <a:pt x="2410" y="11299"/>
                  </a:cubicBezTo>
                  <a:cubicBezTo>
                    <a:pt x="2185" y="13231"/>
                    <a:pt x="3694" y="14924"/>
                    <a:pt x="5639" y="14924"/>
                  </a:cubicBezTo>
                  <a:cubicBezTo>
                    <a:pt x="7585" y="14924"/>
                    <a:pt x="9093" y="13231"/>
                    <a:pt x="8868" y="11299"/>
                  </a:cubicBezTo>
                  <a:cubicBezTo>
                    <a:pt x="10016" y="10342"/>
                    <a:pt x="10678" y="8927"/>
                    <a:pt x="10678" y="7433"/>
                  </a:cubicBezTo>
                  <a:cubicBezTo>
                    <a:pt x="10678" y="5945"/>
                    <a:pt x="10019" y="4530"/>
                    <a:pt x="8875" y="3573"/>
                  </a:cubicBezTo>
                  <a:cubicBezTo>
                    <a:pt x="8885" y="3469"/>
                    <a:pt x="8892" y="3361"/>
                    <a:pt x="8892" y="3250"/>
                  </a:cubicBezTo>
                  <a:cubicBezTo>
                    <a:pt x="8892" y="1454"/>
                    <a:pt x="7436" y="1"/>
                    <a:pt x="5639" y="1"/>
                  </a:cubicBezTo>
                  <a:close/>
                </a:path>
              </a:pathLst>
            </a:custGeom>
            <a:solidFill>
              <a:srgbClr val="F2BD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2776475" y="1301125"/>
              <a:ext cx="141075" cy="372750"/>
            </a:xfrm>
            <a:custGeom>
              <a:avLst/>
              <a:gdLst/>
              <a:ahLst/>
              <a:cxnLst/>
              <a:rect l="l" t="t" r="r" b="b"/>
              <a:pathLst>
                <a:path w="5643" h="14910" extrusionOk="0">
                  <a:moveTo>
                    <a:pt x="5643" y="0"/>
                  </a:moveTo>
                  <a:cubicBezTo>
                    <a:pt x="3846" y="0"/>
                    <a:pt x="2390" y="1453"/>
                    <a:pt x="2390" y="3250"/>
                  </a:cubicBezTo>
                  <a:cubicBezTo>
                    <a:pt x="2390" y="3361"/>
                    <a:pt x="2397" y="3468"/>
                    <a:pt x="2407" y="3572"/>
                  </a:cubicBezTo>
                  <a:cubicBezTo>
                    <a:pt x="0" y="5587"/>
                    <a:pt x="4" y="9287"/>
                    <a:pt x="2410" y="11299"/>
                  </a:cubicBezTo>
                  <a:cubicBezTo>
                    <a:pt x="2192" y="13224"/>
                    <a:pt x="3701" y="14909"/>
                    <a:pt x="5639" y="14909"/>
                  </a:cubicBezTo>
                  <a:cubicBezTo>
                    <a:pt x="4800" y="14906"/>
                    <a:pt x="4120" y="13449"/>
                    <a:pt x="4120" y="11653"/>
                  </a:cubicBezTo>
                  <a:lnTo>
                    <a:pt x="4120" y="11524"/>
                  </a:lnTo>
                  <a:cubicBezTo>
                    <a:pt x="1672" y="9360"/>
                    <a:pt x="1672" y="5542"/>
                    <a:pt x="4120" y="3381"/>
                  </a:cubicBezTo>
                  <a:lnTo>
                    <a:pt x="4120" y="3250"/>
                  </a:lnTo>
                  <a:cubicBezTo>
                    <a:pt x="4120" y="1453"/>
                    <a:pt x="4800" y="0"/>
                    <a:pt x="5643" y="0"/>
                  </a:cubicBezTo>
                  <a:close/>
                </a:path>
              </a:pathLst>
            </a:custGeom>
            <a:solidFill>
              <a:srgbClr val="D5A6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2942150" y="1561400"/>
              <a:ext cx="18575" cy="18475"/>
            </a:xfrm>
            <a:custGeom>
              <a:avLst/>
              <a:gdLst/>
              <a:ahLst/>
              <a:cxnLst/>
              <a:rect l="l" t="t" r="r" b="b"/>
              <a:pathLst>
                <a:path w="743" h="739" extrusionOk="0">
                  <a:moveTo>
                    <a:pt x="372" y="0"/>
                  </a:moveTo>
                  <a:cubicBezTo>
                    <a:pt x="167" y="0"/>
                    <a:pt x="1" y="163"/>
                    <a:pt x="1" y="368"/>
                  </a:cubicBezTo>
                  <a:cubicBezTo>
                    <a:pt x="1" y="572"/>
                    <a:pt x="167" y="739"/>
                    <a:pt x="372" y="739"/>
                  </a:cubicBezTo>
                  <a:cubicBezTo>
                    <a:pt x="576" y="739"/>
                    <a:pt x="743" y="572"/>
                    <a:pt x="743" y="368"/>
                  </a:cubicBezTo>
                  <a:cubicBezTo>
                    <a:pt x="743" y="163"/>
                    <a:pt x="576" y="0"/>
                    <a:pt x="372" y="0"/>
                  </a:cubicBezTo>
                  <a:close/>
                </a:path>
              </a:pathLst>
            </a:custGeom>
            <a:solidFill>
              <a:srgbClr val="8A36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p51"/>
            <p:cNvSpPr/>
            <p:nvPr/>
          </p:nvSpPr>
          <p:spPr>
            <a:xfrm>
              <a:off x="2874600" y="1601525"/>
              <a:ext cx="18500" cy="18500"/>
            </a:xfrm>
            <a:custGeom>
              <a:avLst/>
              <a:gdLst/>
              <a:ahLst/>
              <a:cxnLst/>
              <a:rect l="l" t="t" r="r" b="b"/>
              <a:pathLst>
                <a:path w="740" h="740" extrusionOk="0">
                  <a:moveTo>
                    <a:pt x="369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7"/>
                    <a:pt x="167" y="740"/>
                    <a:pt x="369" y="740"/>
                  </a:cubicBezTo>
                  <a:cubicBezTo>
                    <a:pt x="573" y="740"/>
                    <a:pt x="740" y="577"/>
                    <a:pt x="740" y="372"/>
                  </a:cubicBezTo>
                  <a:cubicBezTo>
                    <a:pt x="740" y="167"/>
                    <a:pt x="573" y="1"/>
                    <a:pt x="369" y="1"/>
                  </a:cubicBezTo>
                  <a:close/>
                </a:path>
              </a:pathLst>
            </a:custGeom>
            <a:solidFill>
              <a:srgbClr val="8A36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2974225" y="1475025"/>
              <a:ext cx="18500" cy="18500"/>
            </a:xfrm>
            <a:custGeom>
              <a:avLst/>
              <a:gdLst/>
              <a:ahLst/>
              <a:cxnLst/>
              <a:rect l="l" t="t" r="r" b="b"/>
              <a:pathLst>
                <a:path w="740" h="740" extrusionOk="0"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7"/>
                    <a:pt x="167" y="740"/>
                    <a:pt x="372" y="740"/>
                  </a:cubicBezTo>
                  <a:cubicBezTo>
                    <a:pt x="576" y="740"/>
                    <a:pt x="739" y="577"/>
                    <a:pt x="739" y="372"/>
                  </a:cubicBezTo>
                  <a:cubicBezTo>
                    <a:pt x="739" y="167"/>
                    <a:pt x="576" y="1"/>
                    <a:pt x="372" y="1"/>
                  </a:cubicBezTo>
                  <a:close/>
                </a:path>
              </a:pathLst>
            </a:custGeom>
            <a:solidFill>
              <a:srgbClr val="8A36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2869050" y="1505300"/>
              <a:ext cx="18500" cy="18575"/>
            </a:xfrm>
            <a:custGeom>
              <a:avLst/>
              <a:gdLst/>
              <a:ahLst/>
              <a:cxnLst/>
              <a:rect l="l" t="t" r="r" b="b"/>
              <a:pathLst>
                <a:path w="740" h="743" extrusionOk="0">
                  <a:moveTo>
                    <a:pt x="372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6"/>
                    <a:pt x="167" y="742"/>
                    <a:pt x="372" y="742"/>
                  </a:cubicBezTo>
                  <a:cubicBezTo>
                    <a:pt x="573" y="742"/>
                    <a:pt x="740" y="576"/>
                    <a:pt x="740" y="371"/>
                  </a:cubicBezTo>
                  <a:cubicBezTo>
                    <a:pt x="740" y="167"/>
                    <a:pt x="573" y="0"/>
                    <a:pt x="372" y="0"/>
                  </a:cubicBezTo>
                  <a:close/>
                </a:path>
              </a:pathLst>
            </a:custGeom>
            <a:solidFill>
              <a:srgbClr val="8A36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2837600" y="1447975"/>
              <a:ext cx="18575" cy="18500"/>
            </a:xfrm>
            <a:custGeom>
              <a:avLst/>
              <a:gdLst/>
              <a:ahLst/>
              <a:cxnLst/>
              <a:rect l="l" t="t" r="r" b="b"/>
              <a:pathLst>
                <a:path w="743" h="740" extrusionOk="0">
                  <a:moveTo>
                    <a:pt x="371" y="1"/>
                  </a:moveTo>
                  <a:cubicBezTo>
                    <a:pt x="167" y="1"/>
                    <a:pt x="0" y="167"/>
                    <a:pt x="0" y="372"/>
                  </a:cubicBezTo>
                  <a:cubicBezTo>
                    <a:pt x="0" y="577"/>
                    <a:pt x="167" y="740"/>
                    <a:pt x="371" y="740"/>
                  </a:cubicBezTo>
                  <a:cubicBezTo>
                    <a:pt x="576" y="740"/>
                    <a:pt x="742" y="577"/>
                    <a:pt x="742" y="372"/>
                  </a:cubicBezTo>
                  <a:cubicBezTo>
                    <a:pt x="742" y="167"/>
                    <a:pt x="576" y="1"/>
                    <a:pt x="371" y="1"/>
                  </a:cubicBezTo>
                  <a:close/>
                </a:path>
              </a:pathLst>
            </a:custGeom>
            <a:solidFill>
              <a:srgbClr val="8A36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2926375" y="1382275"/>
              <a:ext cx="18575" cy="18475"/>
            </a:xfrm>
            <a:custGeom>
              <a:avLst/>
              <a:gdLst/>
              <a:ahLst/>
              <a:cxnLst/>
              <a:rect l="l" t="t" r="r" b="b"/>
              <a:pathLst>
                <a:path w="743" h="739" extrusionOk="0">
                  <a:moveTo>
                    <a:pt x="371" y="0"/>
                  </a:moveTo>
                  <a:cubicBezTo>
                    <a:pt x="167" y="0"/>
                    <a:pt x="0" y="163"/>
                    <a:pt x="0" y="368"/>
                  </a:cubicBezTo>
                  <a:cubicBezTo>
                    <a:pt x="0" y="572"/>
                    <a:pt x="167" y="739"/>
                    <a:pt x="371" y="739"/>
                  </a:cubicBezTo>
                  <a:cubicBezTo>
                    <a:pt x="576" y="739"/>
                    <a:pt x="743" y="572"/>
                    <a:pt x="743" y="368"/>
                  </a:cubicBezTo>
                  <a:cubicBezTo>
                    <a:pt x="743" y="163"/>
                    <a:pt x="576" y="0"/>
                    <a:pt x="371" y="0"/>
                  </a:cubicBezTo>
                  <a:close/>
                </a:path>
              </a:pathLst>
            </a:custGeom>
            <a:solidFill>
              <a:srgbClr val="8A36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9E0D6F-1BD5-4FAC-A573-EEB6EC80AF41}"/>
              </a:ext>
            </a:extLst>
          </p:cNvPr>
          <p:cNvSpPr/>
          <p:nvPr/>
        </p:nvSpPr>
        <p:spPr>
          <a:xfrm>
            <a:off x="3117063" y="463121"/>
            <a:ext cx="5979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ALANISIS SWOT BPA</a:t>
            </a:r>
          </a:p>
        </p:txBody>
      </p:sp>
      <p:sp>
        <p:nvSpPr>
          <p:cNvPr id="79" name="Google Shape;1813;p51">
            <a:extLst>
              <a:ext uri="{FF2B5EF4-FFF2-40B4-BE49-F238E27FC236}">
                <a16:creationId xmlns:a16="http://schemas.microsoft.com/office/drawing/2014/main" id="{2FE88381-1B48-4B4C-BDAE-55A58157B760}"/>
              </a:ext>
            </a:extLst>
          </p:cNvPr>
          <p:cNvSpPr txBox="1"/>
          <p:nvPr/>
        </p:nvSpPr>
        <p:spPr>
          <a:xfrm>
            <a:off x="7771259" y="1413607"/>
            <a:ext cx="2059600" cy="6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D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ye"/>
                <a:ea typeface="Rye"/>
                <a:cs typeface="Rye"/>
                <a:sym typeface="Rye"/>
              </a:rPr>
              <a:t>WEAK</a:t>
            </a:r>
            <a:endParaRPr sz="1467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ye"/>
              <a:ea typeface="Rye"/>
              <a:cs typeface="Rye"/>
              <a:sym typeface="Ry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4788B-725F-47A7-86D9-EA90C24C801C}"/>
              </a:ext>
            </a:extLst>
          </p:cNvPr>
          <p:cNvSpPr/>
          <p:nvPr/>
        </p:nvSpPr>
        <p:spPr>
          <a:xfrm>
            <a:off x="774797" y="3028419"/>
            <a:ext cx="3953916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Lokasi</a:t>
            </a:r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Perumahan</a:t>
            </a:r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Hijau</a:t>
            </a:r>
            <a:endParaRPr 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Jauh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dari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kebisingan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Lingkungan</a:t>
            </a:r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terkesan</a:t>
            </a:r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Asri</a:t>
            </a:r>
            <a:endParaRPr 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2E82A-C00F-4FEB-BD6F-881600173F17}"/>
              </a:ext>
            </a:extLst>
          </p:cNvPr>
          <p:cNvSpPr/>
          <p:nvPr/>
        </p:nvSpPr>
        <p:spPr>
          <a:xfrm>
            <a:off x="6970968" y="3040312"/>
            <a:ext cx="42972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Lingkungan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masih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Sepi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Petunjuk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Arah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kurang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eye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chacthing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77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D9EC14-35C7-464E-B37A-04D28681954E}"/>
              </a:ext>
            </a:extLst>
          </p:cNvPr>
          <p:cNvSpPr/>
          <p:nvPr/>
        </p:nvSpPr>
        <p:spPr>
          <a:xfrm>
            <a:off x="3117063" y="463121"/>
            <a:ext cx="5979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ALANISIS SWOT BPA</a:t>
            </a:r>
          </a:p>
        </p:txBody>
      </p:sp>
      <p:sp>
        <p:nvSpPr>
          <p:cNvPr id="4" name="Google Shape;1817;p51">
            <a:extLst>
              <a:ext uri="{FF2B5EF4-FFF2-40B4-BE49-F238E27FC236}">
                <a16:creationId xmlns:a16="http://schemas.microsoft.com/office/drawing/2014/main" id="{004F83A9-708E-422E-A230-950DBCB23B2D}"/>
              </a:ext>
            </a:extLst>
          </p:cNvPr>
          <p:cNvSpPr/>
          <p:nvPr/>
        </p:nvSpPr>
        <p:spPr>
          <a:xfrm>
            <a:off x="1721925" y="1992338"/>
            <a:ext cx="9046400" cy="183200"/>
          </a:xfrm>
          <a:prstGeom prst="roundRect">
            <a:avLst>
              <a:gd name="adj" fmla="val 491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821;p51">
            <a:extLst>
              <a:ext uri="{FF2B5EF4-FFF2-40B4-BE49-F238E27FC236}">
                <a16:creationId xmlns:a16="http://schemas.microsoft.com/office/drawing/2014/main" id="{AEFCBD83-F226-40D3-AA65-6FF0319E0510}"/>
              </a:ext>
            </a:extLst>
          </p:cNvPr>
          <p:cNvSpPr/>
          <p:nvPr/>
        </p:nvSpPr>
        <p:spPr>
          <a:xfrm>
            <a:off x="2952809" y="1755738"/>
            <a:ext cx="839600" cy="83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1820;p51">
            <a:extLst>
              <a:ext uri="{FF2B5EF4-FFF2-40B4-BE49-F238E27FC236}">
                <a16:creationId xmlns:a16="http://schemas.microsoft.com/office/drawing/2014/main" id="{6BD3CCE5-B9FC-4230-8B7D-F231EDBEAB05}"/>
              </a:ext>
            </a:extLst>
          </p:cNvPr>
          <p:cNvSpPr/>
          <p:nvPr/>
        </p:nvSpPr>
        <p:spPr>
          <a:xfrm>
            <a:off x="8424173" y="1753014"/>
            <a:ext cx="839600" cy="83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" name="Google Shape;1850;p51">
            <a:extLst>
              <a:ext uri="{FF2B5EF4-FFF2-40B4-BE49-F238E27FC236}">
                <a16:creationId xmlns:a16="http://schemas.microsoft.com/office/drawing/2014/main" id="{A4A37505-953A-4206-A2BA-901FAD748AA8}"/>
              </a:ext>
            </a:extLst>
          </p:cNvPr>
          <p:cNvGrpSpPr/>
          <p:nvPr/>
        </p:nvGrpSpPr>
        <p:grpSpPr>
          <a:xfrm>
            <a:off x="3086068" y="2005926"/>
            <a:ext cx="511093" cy="258723"/>
            <a:chOff x="3633950" y="2263300"/>
            <a:chExt cx="526900" cy="266725"/>
          </a:xfrm>
        </p:grpSpPr>
        <p:sp>
          <p:nvSpPr>
            <p:cNvPr id="8" name="Google Shape;1851;p51">
              <a:extLst>
                <a:ext uri="{FF2B5EF4-FFF2-40B4-BE49-F238E27FC236}">
                  <a16:creationId xmlns:a16="http://schemas.microsoft.com/office/drawing/2014/main" id="{4DE0A59E-3E08-450E-B5F8-56B911BAE781}"/>
                </a:ext>
              </a:extLst>
            </p:cNvPr>
            <p:cNvSpPr/>
            <p:nvPr/>
          </p:nvSpPr>
          <p:spPr>
            <a:xfrm>
              <a:off x="3633950" y="2263300"/>
              <a:ext cx="526900" cy="266725"/>
            </a:xfrm>
            <a:custGeom>
              <a:avLst/>
              <a:gdLst/>
              <a:ahLst/>
              <a:cxnLst/>
              <a:rect l="l" t="t" r="r" b="b"/>
              <a:pathLst>
                <a:path w="21076" h="10669" extrusionOk="0">
                  <a:moveTo>
                    <a:pt x="2513" y="0"/>
                  </a:moveTo>
                  <a:cubicBezTo>
                    <a:pt x="2014" y="0"/>
                    <a:pt x="1563" y="133"/>
                    <a:pt x="1207" y="459"/>
                  </a:cubicBezTo>
                  <a:cubicBezTo>
                    <a:pt x="600" y="1018"/>
                    <a:pt x="593" y="1586"/>
                    <a:pt x="780" y="2051"/>
                  </a:cubicBezTo>
                  <a:cubicBezTo>
                    <a:pt x="1037" y="2686"/>
                    <a:pt x="957" y="3411"/>
                    <a:pt x="562" y="3972"/>
                  </a:cubicBezTo>
                  <a:cubicBezTo>
                    <a:pt x="0" y="4791"/>
                    <a:pt x="0" y="5876"/>
                    <a:pt x="562" y="6698"/>
                  </a:cubicBezTo>
                  <a:cubicBezTo>
                    <a:pt x="957" y="7260"/>
                    <a:pt x="1037" y="7981"/>
                    <a:pt x="780" y="8616"/>
                  </a:cubicBezTo>
                  <a:cubicBezTo>
                    <a:pt x="593" y="9084"/>
                    <a:pt x="600" y="9653"/>
                    <a:pt x="1207" y="10211"/>
                  </a:cubicBezTo>
                  <a:cubicBezTo>
                    <a:pt x="1562" y="10537"/>
                    <a:pt x="2013" y="10669"/>
                    <a:pt x="2510" y="10669"/>
                  </a:cubicBezTo>
                  <a:cubicBezTo>
                    <a:pt x="4633" y="10669"/>
                    <a:pt x="7610" y="8268"/>
                    <a:pt x="7658" y="8231"/>
                  </a:cubicBezTo>
                  <a:cubicBezTo>
                    <a:pt x="8641" y="8587"/>
                    <a:pt x="9623" y="8764"/>
                    <a:pt x="10605" y="8764"/>
                  </a:cubicBezTo>
                  <a:cubicBezTo>
                    <a:pt x="11588" y="8764"/>
                    <a:pt x="12570" y="8587"/>
                    <a:pt x="13553" y="8231"/>
                  </a:cubicBezTo>
                  <a:cubicBezTo>
                    <a:pt x="13567" y="8242"/>
                    <a:pt x="13872" y="8488"/>
                    <a:pt x="14347" y="8817"/>
                  </a:cubicBezTo>
                  <a:cubicBezTo>
                    <a:pt x="15384" y="9538"/>
                    <a:pt x="17243" y="10668"/>
                    <a:pt x="18700" y="10668"/>
                  </a:cubicBezTo>
                  <a:cubicBezTo>
                    <a:pt x="19198" y="10668"/>
                    <a:pt x="19649" y="10536"/>
                    <a:pt x="20004" y="10211"/>
                  </a:cubicBezTo>
                  <a:cubicBezTo>
                    <a:pt x="20611" y="9653"/>
                    <a:pt x="20618" y="9084"/>
                    <a:pt x="20430" y="8616"/>
                  </a:cubicBezTo>
                  <a:cubicBezTo>
                    <a:pt x="20174" y="7981"/>
                    <a:pt x="20254" y="7260"/>
                    <a:pt x="20645" y="6698"/>
                  </a:cubicBezTo>
                  <a:cubicBezTo>
                    <a:pt x="20926" y="6299"/>
                    <a:pt x="21075" y="5821"/>
                    <a:pt x="21069" y="5335"/>
                  </a:cubicBezTo>
                  <a:cubicBezTo>
                    <a:pt x="21075" y="4846"/>
                    <a:pt x="20926" y="4371"/>
                    <a:pt x="20645" y="3972"/>
                  </a:cubicBezTo>
                  <a:cubicBezTo>
                    <a:pt x="20254" y="3411"/>
                    <a:pt x="20170" y="2686"/>
                    <a:pt x="20427" y="2051"/>
                  </a:cubicBezTo>
                  <a:cubicBezTo>
                    <a:pt x="20614" y="1586"/>
                    <a:pt x="20607" y="1018"/>
                    <a:pt x="20000" y="459"/>
                  </a:cubicBezTo>
                  <a:cubicBezTo>
                    <a:pt x="19645" y="133"/>
                    <a:pt x="19193" y="0"/>
                    <a:pt x="18695" y="0"/>
                  </a:cubicBezTo>
                  <a:cubicBezTo>
                    <a:pt x="17239" y="0"/>
                    <a:pt x="15383" y="1130"/>
                    <a:pt x="14344" y="1853"/>
                  </a:cubicBezTo>
                  <a:cubicBezTo>
                    <a:pt x="13869" y="2183"/>
                    <a:pt x="13564" y="2429"/>
                    <a:pt x="13550" y="2440"/>
                  </a:cubicBezTo>
                  <a:cubicBezTo>
                    <a:pt x="12569" y="2083"/>
                    <a:pt x="11589" y="1904"/>
                    <a:pt x="10608" y="1904"/>
                  </a:cubicBezTo>
                  <a:cubicBezTo>
                    <a:pt x="10271" y="1904"/>
                    <a:pt x="9934" y="1925"/>
                    <a:pt x="9596" y="1968"/>
                  </a:cubicBezTo>
                  <a:cubicBezTo>
                    <a:pt x="9897" y="2201"/>
                    <a:pt x="8074" y="3728"/>
                    <a:pt x="7473" y="3728"/>
                  </a:cubicBezTo>
                  <a:cubicBezTo>
                    <a:pt x="7387" y="3728"/>
                    <a:pt x="7326" y="3696"/>
                    <a:pt x="7300" y="3626"/>
                  </a:cubicBezTo>
                  <a:cubicBezTo>
                    <a:pt x="7391" y="3223"/>
                    <a:pt x="7512" y="2824"/>
                    <a:pt x="7658" y="2440"/>
                  </a:cubicBezTo>
                  <a:cubicBezTo>
                    <a:pt x="7610" y="2400"/>
                    <a:pt x="4635" y="0"/>
                    <a:pt x="2513" y="0"/>
                  </a:cubicBezTo>
                  <a:close/>
                </a:path>
              </a:pathLst>
            </a:custGeom>
            <a:solidFill>
              <a:srgbClr val="F2BD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852;p51">
              <a:extLst>
                <a:ext uri="{FF2B5EF4-FFF2-40B4-BE49-F238E27FC236}">
                  <a16:creationId xmlns:a16="http://schemas.microsoft.com/office/drawing/2014/main" id="{1733A5D9-53B6-46D6-A99B-5D20DF36F7CE}"/>
                </a:ext>
              </a:extLst>
            </p:cNvPr>
            <p:cNvSpPr/>
            <p:nvPr/>
          </p:nvSpPr>
          <p:spPr>
            <a:xfrm>
              <a:off x="3807700" y="2314750"/>
              <a:ext cx="51525" cy="163800"/>
            </a:xfrm>
            <a:custGeom>
              <a:avLst/>
              <a:gdLst/>
              <a:ahLst/>
              <a:cxnLst/>
              <a:rect l="l" t="t" r="r" b="b"/>
              <a:pathLst>
                <a:path w="2061" h="6552" extrusionOk="0">
                  <a:moveTo>
                    <a:pt x="2057" y="0"/>
                  </a:moveTo>
                  <a:lnTo>
                    <a:pt x="2057" y="0"/>
                  </a:lnTo>
                  <a:cubicBezTo>
                    <a:pt x="1595" y="90"/>
                    <a:pt x="1141" y="219"/>
                    <a:pt x="697" y="382"/>
                  </a:cubicBezTo>
                  <a:cubicBezTo>
                    <a:pt x="548" y="766"/>
                    <a:pt x="430" y="1162"/>
                    <a:pt x="340" y="1568"/>
                  </a:cubicBezTo>
                  <a:cubicBezTo>
                    <a:pt x="0" y="3100"/>
                    <a:pt x="118" y="4637"/>
                    <a:pt x="697" y="6170"/>
                  </a:cubicBezTo>
                  <a:cubicBezTo>
                    <a:pt x="1141" y="6333"/>
                    <a:pt x="1595" y="6461"/>
                    <a:pt x="2060" y="6551"/>
                  </a:cubicBezTo>
                  <a:cubicBezTo>
                    <a:pt x="1557" y="4758"/>
                    <a:pt x="1467" y="2965"/>
                    <a:pt x="1790" y="1169"/>
                  </a:cubicBezTo>
                  <a:cubicBezTo>
                    <a:pt x="1859" y="780"/>
                    <a:pt x="1949" y="392"/>
                    <a:pt x="2057" y="0"/>
                  </a:cubicBezTo>
                  <a:close/>
                </a:path>
              </a:pathLst>
            </a:custGeom>
            <a:solidFill>
              <a:srgbClr val="D5A6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853;p51">
              <a:extLst>
                <a:ext uri="{FF2B5EF4-FFF2-40B4-BE49-F238E27FC236}">
                  <a16:creationId xmlns:a16="http://schemas.microsoft.com/office/drawing/2014/main" id="{2E7FE2C3-0A8F-4216-9B4C-2FAAC48BD0EC}"/>
                </a:ext>
              </a:extLst>
            </p:cNvPr>
            <p:cNvSpPr/>
            <p:nvPr/>
          </p:nvSpPr>
          <p:spPr>
            <a:xfrm>
              <a:off x="3696875" y="2307900"/>
              <a:ext cx="66025" cy="66000"/>
            </a:xfrm>
            <a:custGeom>
              <a:avLst/>
              <a:gdLst/>
              <a:ahLst/>
              <a:cxnLst/>
              <a:rect l="l" t="t" r="r" b="b"/>
              <a:pathLst>
                <a:path w="2641" h="2640" extrusionOk="0">
                  <a:moveTo>
                    <a:pt x="1322" y="0"/>
                  </a:moveTo>
                  <a:cubicBezTo>
                    <a:pt x="591" y="0"/>
                    <a:pt x="1" y="590"/>
                    <a:pt x="1" y="1318"/>
                  </a:cubicBezTo>
                  <a:cubicBezTo>
                    <a:pt x="1" y="2050"/>
                    <a:pt x="591" y="2639"/>
                    <a:pt x="1322" y="2639"/>
                  </a:cubicBezTo>
                  <a:cubicBezTo>
                    <a:pt x="2051" y="2639"/>
                    <a:pt x="2640" y="2050"/>
                    <a:pt x="2640" y="1318"/>
                  </a:cubicBezTo>
                  <a:cubicBezTo>
                    <a:pt x="2640" y="590"/>
                    <a:pt x="2051" y="0"/>
                    <a:pt x="1322" y="0"/>
                  </a:cubicBezTo>
                  <a:close/>
                </a:path>
              </a:pathLst>
            </a:custGeom>
            <a:solidFill>
              <a:srgbClr val="EE6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854;p51">
              <a:extLst>
                <a:ext uri="{FF2B5EF4-FFF2-40B4-BE49-F238E27FC236}">
                  <a16:creationId xmlns:a16="http://schemas.microsoft.com/office/drawing/2014/main" id="{BC9BA7CA-0495-4C6D-8670-814176D223A0}"/>
                </a:ext>
              </a:extLst>
            </p:cNvPr>
            <p:cNvSpPr/>
            <p:nvPr/>
          </p:nvSpPr>
          <p:spPr>
            <a:xfrm>
              <a:off x="3738775" y="2423375"/>
              <a:ext cx="49000" cy="42000"/>
            </a:xfrm>
            <a:custGeom>
              <a:avLst/>
              <a:gdLst/>
              <a:ahLst/>
              <a:cxnLst/>
              <a:rect l="l" t="t" r="r" b="b"/>
              <a:pathLst>
                <a:path w="1960" h="1680" extrusionOk="0">
                  <a:moveTo>
                    <a:pt x="839" y="0"/>
                  </a:moveTo>
                  <a:cubicBezTo>
                    <a:pt x="375" y="0"/>
                    <a:pt x="0" y="379"/>
                    <a:pt x="0" y="840"/>
                  </a:cubicBezTo>
                  <a:cubicBezTo>
                    <a:pt x="0" y="1345"/>
                    <a:pt x="415" y="1679"/>
                    <a:pt x="846" y="1679"/>
                  </a:cubicBezTo>
                  <a:cubicBezTo>
                    <a:pt x="1052" y="1679"/>
                    <a:pt x="1262" y="1603"/>
                    <a:pt x="1432" y="1433"/>
                  </a:cubicBezTo>
                  <a:cubicBezTo>
                    <a:pt x="1959" y="906"/>
                    <a:pt x="1585" y="0"/>
                    <a:pt x="839" y="0"/>
                  </a:cubicBezTo>
                  <a:close/>
                </a:path>
              </a:pathLst>
            </a:custGeom>
            <a:solidFill>
              <a:srgbClr val="EE6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855;p51">
              <a:extLst>
                <a:ext uri="{FF2B5EF4-FFF2-40B4-BE49-F238E27FC236}">
                  <a16:creationId xmlns:a16="http://schemas.microsoft.com/office/drawing/2014/main" id="{98EF2317-F31B-4860-A3B2-E058DFEFCCE8}"/>
                </a:ext>
              </a:extLst>
            </p:cNvPr>
            <p:cNvSpPr/>
            <p:nvPr/>
          </p:nvSpPr>
          <p:spPr>
            <a:xfrm>
              <a:off x="3893875" y="2396500"/>
              <a:ext cx="49000" cy="41975"/>
            </a:xfrm>
            <a:custGeom>
              <a:avLst/>
              <a:gdLst/>
              <a:ahLst/>
              <a:cxnLst/>
              <a:rect l="l" t="t" r="r" b="b"/>
              <a:pathLst>
                <a:path w="1960" h="1679" extrusionOk="0">
                  <a:moveTo>
                    <a:pt x="840" y="0"/>
                  </a:moveTo>
                  <a:cubicBezTo>
                    <a:pt x="375" y="0"/>
                    <a:pt x="0" y="375"/>
                    <a:pt x="0" y="840"/>
                  </a:cubicBezTo>
                  <a:cubicBezTo>
                    <a:pt x="0" y="1344"/>
                    <a:pt x="412" y="1678"/>
                    <a:pt x="842" y="1678"/>
                  </a:cubicBezTo>
                  <a:cubicBezTo>
                    <a:pt x="1048" y="1678"/>
                    <a:pt x="1258" y="1601"/>
                    <a:pt x="1429" y="1429"/>
                  </a:cubicBezTo>
                  <a:cubicBezTo>
                    <a:pt x="1960" y="902"/>
                    <a:pt x="1585" y="0"/>
                    <a:pt x="840" y="0"/>
                  </a:cubicBezTo>
                  <a:close/>
                </a:path>
              </a:pathLst>
            </a:custGeom>
            <a:solidFill>
              <a:srgbClr val="EE6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856;p51">
              <a:extLst>
                <a:ext uri="{FF2B5EF4-FFF2-40B4-BE49-F238E27FC236}">
                  <a16:creationId xmlns:a16="http://schemas.microsoft.com/office/drawing/2014/main" id="{B757A5EE-8D2F-46B5-B93A-8B13909C549F}"/>
                </a:ext>
              </a:extLst>
            </p:cNvPr>
            <p:cNvSpPr/>
            <p:nvPr/>
          </p:nvSpPr>
          <p:spPr>
            <a:xfrm>
              <a:off x="3816450" y="2312475"/>
              <a:ext cx="71550" cy="65850"/>
            </a:xfrm>
            <a:custGeom>
              <a:avLst/>
              <a:gdLst/>
              <a:ahLst/>
              <a:cxnLst/>
              <a:rect l="l" t="t" r="r" b="b"/>
              <a:pathLst>
                <a:path w="2862" h="2634" extrusionOk="0">
                  <a:moveTo>
                    <a:pt x="2296" y="1"/>
                  </a:moveTo>
                  <a:cubicBezTo>
                    <a:pt x="2102" y="25"/>
                    <a:pt x="1911" y="56"/>
                    <a:pt x="1717" y="94"/>
                  </a:cubicBezTo>
                  <a:cubicBezTo>
                    <a:pt x="1523" y="133"/>
                    <a:pt x="1329" y="178"/>
                    <a:pt x="1134" y="230"/>
                  </a:cubicBezTo>
                  <a:lnTo>
                    <a:pt x="1103" y="237"/>
                  </a:lnTo>
                  <a:cubicBezTo>
                    <a:pt x="1023" y="261"/>
                    <a:pt x="940" y="282"/>
                    <a:pt x="860" y="306"/>
                  </a:cubicBezTo>
                  <a:lnTo>
                    <a:pt x="801" y="323"/>
                  </a:lnTo>
                  <a:cubicBezTo>
                    <a:pt x="708" y="355"/>
                    <a:pt x="618" y="382"/>
                    <a:pt x="528" y="414"/>
                  </a:cubicBezTo>
                  <a:cubicBezTo>
                    <a:pt x="469" y="434"/>
                    <a:pt x="413" y="452"/>
                    <a:pt x="358" y="473"/>
                  </a:cubicBezTo>
                  <a:cubicBezTo>
                    <a:pt x="212" y="861"/>
                    <a:pt x="91" y="1256"/>
                    <a:pt x="0" y="1662"/>
                  </a:cubicBezTo>
                  <a:cubicBezTo>
                    <a:pt x="198" y="2207"/>
                    <a:pt x="701" y="2588"/>
                    <a:pt x="1284" y="2630"/>
                  </a:cubicBezTo>
                  <a:cubicBezTo>
                    <a:pt x="1318" y="2633"/>
                    <a:pt x="1353" y="2633"/>
                    <a:pt x="1388" y="2633"/>
                  </a:cubicBezTo>
                  <a:cubicBezTo>
                    <a:pt x="2203" y="2633"/>
                    <a:pt x="2862" y="1971"/>
                    <a:pt x="2862" y="1159"/>
                  </a:cubicBezTo>
                  <a:cubicBezTo>
                    <a:pt x="2862" y="705"/>
                    <a:pt x="2653" y="278"/>
                    <a:pt x="2296" y="1"/>
                  </a:cubicBezTo>
                  <a:close/>
                </a:path>
              </a:pathLst>
            </a:custGeom>
            <a:solidFill>
              <a:srgbClr val="EE6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857;p51">
              <a:extLst>
                <a:ext uri="{FF2B5EF4-FFF2-40B4-BE49-F238E27FC236}">
                  <a16:creationId xmlns:a16="http://schemas.microsoft.com/office/drawing/2014/main" id="{249B84C4-E945-4B96-BA06-82ABA8516EEE}"/>
                </a:ext>
              </a:extLst>
            </p:cNvPr>
            <p:cNvSpPr/>
            <p:nvPr/>
          </p:nvSpPr>
          <p:spPr>
            <a:xfrm>
              <a:off x="4054800" y="2310675"/>
              <a:ext cx="49000" cy="41950"/>
            </a:xfrm>
            <a:custGeom>
              <a:avLst/>
              <a:gdLst/>
              <a:ahLst/>
              <a:cxnLst/>
              <a:rect l="l" t="t" r="r" b="b"/>
              <a:pathLst>
                <a:path w="1960" h="1678" extrusionOk="0">
                  <a:moveTo>
                    <a:pt x="839" y="0"/>
                  </a:moveTo>
                  <a:cubicBezTo>
                    <a:pt x="378" y="0"/>
                    <a:pt x="0" y="375"/>
                    <a:pt x="0" y="839"/>
                  </a:cubicBezTo>
                  <a:cubicBezTo>
                    <a:pt x="0" y="1343"/>
                    <a:pt x="414" y="1678"/>
                    <a:pt x="844" y="1678"/>
                  </a:cubicBezTo>
                  <a:cubicBezTo>
                    <a:pt x="1051" y="1678"/>
                    <a:pt x="1262" y="1601"/>
                    <a:pt x="1432" y="1429"/>
                  </a:cubicBezTo>
                  <a:cubicBezTo>
                    <a:pt x="1959" y="902"/>
                    <a:pt x="1585" y="0"/>
                    <a:pt x="839" y="0"/>
                  </a:cubicBezTo>
                  <a:close/>
                </a:path>
              </a:pathLst>
            </a:custGeom>
            <a:solidFill>
              <a:srgbClr val="EE6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858;p51">
              <a:extLst>
                <a:ext uri="{FF2B5EF4-FFF2-40B4-BE49-F238E27FC236}">
                  <a16:creationId xmlns:a16="http://schemas.microsoft.com/office/drawing/2014/main" id="{03156BE2-5322-41B0-B134-F310807F75B9}"/>
                </a:ext>
              </a:extLst>
            </p:cNvPr>
            <p:cNvSpPr/>
            <p:nvPr/>
          </p:nvSpPr>
          <p:spPr>
            <a:xfrm>
              <a:off x="3816175" y="2314750"/>
              <a:ext cx="42950" cy="63400"/>
            </a:xfrm>
            <a:custGeom>
              <a:avLst/>
              <a:gdLst/>
              <a:ahLst/>
              <a:cxnLst/>
              <a:rect l="l" t="t" r="r" b="b"/>
              <a:pathLst>
                <a:path w="1718" h="2536" extrusionOk="0">
                  <a:moveTo>
                    <a:pt x="1718" y="0"/>
                  </a:moveTo>
                  <a:cubicBezTo>
                    <a:pt x="1315" y="80"/>
                    <a:pt x="917" y="187"/>
                    <a:pt x="528" y="323"/>
                  </a:cubicBezTo>
                  <a:cubicBezTo>
                    <a:pt x="469" y="340"/>
                    <a:pt x="414" y="361"/>
                    <a:pt x="358" y="382"/>
                  </a:cubicBezTo>
                  <a:cubicBezTo>
                    <a:pt x="209" y="770"/>
                    <a:pt x="91" y="1165"/>
                    <a:pt x="1" y="1568"/>
                  </a:cubicBezTo>
                  <a:cubicBezTo>
                    <a:pt x="199" y="2116"/>
                    <a:pt x="702" y="2497"/>
                    <a:pt x="1284" y="2535"/>
                  </a:cubicBezTo>
                  <a:cubicBezTo>
                    <a:pt x="1312" y="2077"/>
                    <a:pt x="1367" y="1623"/>
                    <a:pt x="1451" y="1172"/>
                  </a:cubicBezTo>
                  <a:cubicBezTo>
                    <a:pt x="1520" y="780"/>
                    <a:pt x="1610" y="392"/>
                    <a:pt x="1718" y="0"/>
                  </a:cubicBez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859;p51">
              <a:extLst>
                <a:ext uri="{FF2B5EF4-FFF2-40B4-BE49-F238E27FC236}">
                  <a16:creationId xmlns:a16="http://schemas.microsoft.com/office/drawing/2014/main" id="{D90A7B93-7B62-4F3F-83E8-603D17DCDDC9}"/>
                </a:ext>
              </a:extLst>
            </p:cNvPr>
            <p:cNvSpPr/>
            <p:nvPr/>
          </p:nvSpPr>
          <p:spPr>
            <a:xfrm>
              <a:off x="4012575" y="2402650"/>
              <a:ext cx="66000" cy="66100"/>
            </a:xfrm>
            <a:custGeom>
              <a:avLst/>
              <a:gdLst/>
              <a:ahLst/>
              <a:cxnLst/>
              <a:rect l="l" t="t" r="r" b="b"/>
              <a:pathLst>
                <a:path w="2640" h="2644" extrusionOk="0">
                  <a:moveTo>
                    <a:pt x="1321" y="1"/>
                  </a:moveTo>
                  <a:cubicBezTo>
                    <a:pt x="590" y="1"/>
                    <a:pt x="0" y="594"/>
                    <a:pt x="0" y="1322"/>
                  </a:cubicBezTo>
                  <a:cubicBezTo>
                    <a:pt x="0" y="2050"/>
                    <a:pt x="590" y="2643"/>
                    <a:pt x="1321" y="2643"/>
                  </a:cubicBezTo>
                  <a:cubicBezTo>
                    <a:pt x="2050" y="2643"/>
                    <a:pt x="2639" y="2050"/>
                    <a:pt x="2639" y="1322"/>
                  </a:cubicBezTo>
                  <a:cubicBezTo>
                    <a:pt x="2639" y="594"/>
                    <a:pt x="2050" y="1"/>
                    <a:pt x="1321" y="1"/>
                  </a:cubicBezTo>
                  <a:close/>
                </a:path>
              </a:pathLst>
            </a:custGeom>
            <a:solidFill>
              <a:srgbClr val="EE6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860;p51">
              <a:extLst>
                <a:ext uri="{FF2B5EF4-FFF2-40B4-BE49-F238E27FC236}">
                  <a16:creationId xmlns:a16="http://schemas.microsoft.com/office/drawing/2014/main" id="{081D3AEB-29A3-47D7-B8FC-B81C85818A4A}"/>
                </a:ext>
              </a:extLst>
            </p:cNvPr>
            <p:cNvSpPr/>
            <p:nvPr/>
          </p:nvSpPr>
          <p:spPr>
            <a:xfrm>
              <a:off x="3972500" y="2309625"/>
              <a:ext cx="36975" cy="174125"/>
            </a:xfrm>
            <a:custGeom>
              <a:avLst/>
              <a:gdLst/>
              <a:ahLst/>
              <a:cxnLst/>
              <a:rect l="l" t="t" r="r" b="b"/>
              <a:pathLst>
                <a:path w="1479" h="6965" extrusionOk="0">
                  <a:moveTo>
                    <a:pt x="795" y="0"/>
                  </a:moveTo>
                  <a:cubicBezTo>
                    <a:pt x="316" y="330"/>
                    <a:pt x="15" y="576"/>
                    <a:pt x="1" y="587"/>
                  </a:cubicBezTo>
                  <a:cubicBezTo>
                    <a:pt x="726" y="2518"/>
                    <a:pt x="726" y="4446"/>
                    <a:pt x="1" y="6378"/>
                  </a:cubicBezTo>
                  <a:cubicBezTo>
                    <a:pt x="15" y="6389"/>
                    <a:pt x="316" y="6635"/>
                    <a:pt x="795" y="6964"/>
                  </a:cubicBezTo>
                  <a:cubicBezTo>
                    <a:pt x="1478" y="4641"/>
                    <a:pt x="1478" y="2321"/>
                    <a:pt x="795" y="0"/>
                  </a:cubicBezTo>
                  <a:close/>
                </a:path>
              </a:pathLst>
            </a:custGeom>
            <a:solidFill>
              <a:srgbClr val="D5A6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" name="Google Shape;1843;p51">
            <a:extLst>
              <a:ext uri="{FF2B5EF4-FFF2-40B4-BE49-F238E27FC236}">
                <a16:creationId xmlns:a16="http://schemas.microsoft.com/office/drawing/2014/main" id="{AA3DFFEE-9564-4719-9792-D6B2BFE3B683}"/>
              </a:ext>
            </a:extLst>
          </p:cNvPr>
          <p:cNvGrpSpPr/>
          <p:nvPr/>
        </p:nvGrpSpPr>
        <p:grpSpPr>
          <a:xfrm>
            <a:off x="8615753" y="1932835"/>
            <a:ext cx="529879" cy="445305"/>
            <a:chOff x="2521575" y="2274075"/>
            <a:chExt cx="537475" cy="451750"/>
          </a:xfrm>
        </p:grpSpPr>
        <p:sp>
          <p:nvSpPr>
            <p:cNvPr id="19" name="Google Shape;1844;p51">
              <a:extLst>
                <a:ext uri="{FF2B5EF4-FFF2-40B4-BE49-F238E27FC236}">
                  <a16:creationId xmlns:a16="http://schemas.microsoft.com/office/drawing/2014/main" id="{6A22AEAB-690B-41BC-9587-ADD4CED9E2FB}"/>
                </a:ext>
              </a:extLst>
            </p:cNvPr>
            <p:cNvSpPr/>
            <p:nvPr/>
          </p:nvSpPr>
          <p:spPr>
            <a:xfrm>
              <a:off x="2736150" y="2415150"/>
              <a:ext cx="322900" cy="310675"/>
            </a:xfrm>
            <a:custGeom>
              <a:avLst/>
              <a:gdLst/>
              <a:ahLst/>
              <a:cxnLst/>
              <a:rect l="l" t="t" r="r" b="b"/>
              <a:pathLst>
                <a:path w="12916" h="12427" extrusionOk="0">
                  <a:moveTo>
                    <a:pt x="6212" y="0"/>
                  </a:moveTo>
                  <a:cubicBezTo>
                    <a:pt x="2782" y="0"/>
                    <a:pt x="0" y="2781"/>
                    <a:pt x="0" y="6215"/>
                  </a:cubicBezTo>
                  <a:cubicBezTo>
                    <a:pt x="0" y="8726"/>
                    <a:pt x="1513" y="10994"/>
                    <a:pt x="3836" y="11954"/>
                  </a:cubicBezTo>
                  <a:cubicBezTo>
                    <a:pt x="4604" y="12272"/>
                    <a:pt x="5411" y="12427"/>
                    <a:pt x="6211" y="12427"/>
                  </a:cubicBezTo>
                  <a:cubicBezTo>
                    <a:pt x="7828" y="12427"/>
                    <a:pt x="9418" y="11796"/>
                    <a:pt x="10606" y="10605"/>
                  </a:cubicBezTo>
                  <a:cubicBezTo>
                    <a:pt x="12385" y="8830"/>
                    <a:pt x="12915" y="6156"/>
                    <a:pt x="11955" y="3836"/>
                  </a:cubicBezTo>
                  <a:cubicBezTo>
                    <a:pt x="10991" y="1512"/>
                    <a:pt x="8726" y="0"/>
                    <a:pt x="6212" y="0"/>
                  </a:cubicBezTo>
                  <a:close/>
                </a:path>
              </a:pathLst>
            </a:custGeom>
            <a:solidFill>
              <a:srgbClr val="837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845;p51">
              <a:extLst>
                <a:ext uri="{FF2B5EF4-FFF2-40B4-BE49-F238E27FC236}">
                  <a16:creationId xmlns:a16="http://schemas.microsoft.com/office/drawing/2014/main" id="{E6395FC6-88E0-4397-B1BE-09CBECE014D0}"/>
                </a:ext>
              </a:extLst>
            </p:cNvPr>
            <p:cNvSpPr/>
            <p:nvPr/>
          </p:nvSpPr>
          <p:spPr>
            <a:xfrm>
              <a:off x="2769800" y="2448775"/>
              <a:ext cx="253000" cy="243375"/>
            </a:xfrm>
            <a:custGeom>
              <a:avLst/>
              <a:gdLst/>
              <a:ahLst/>
              <a:cxnLst/>
              <a:rect l="l" t="t" r="r" b="b"/>
              <a:pathLst>
                <a:path w="10120" h="9735" extrusionOk="0">
                  <a:moveTo>
                    <a:pt x="4866" y="1"/>
                  </a:moveTo>
                  <a:cubicBezTo>
                    <a:pt x="2178" y="4"/>
                    <a:pt x="0" y="2182"/>
                    <a:pt x="4" y="4870"/>
                  </a:cubicBezTo>
                  <a:cubicBezTo>
                    <a:pt x="4" y="6836"/>
                    <a:pt x="1186" y="8612"/>
                    <a:pt x="3007" y="9364"/>
                  </a:cubicBezTo>
                  <a:cubicBezTo>
                    <a:pt x="3609" y="9614"/>
                    <a:pt x="4241" y="9735"/>
                    <a:pt x="4867" y="9735"/>
                  </a:cubicBezTo>
                  <a:cubicBezTo>
                    <a:pt x="6134" y="9735"/>
                    <a:pt x="7379" y="9240"/>
                    <a:pt x="8310" y="8310"/>
                  </a:cubicBezTo>
                  <a:cubicBezTo>
                    <a:pt x="9704" y="6916"/>
                    <a:pt x="10120" y="4825"/>
                    <a:pt x="9364" y="3004"/>
                  </a:cubicBezTo>
                  <a:cubicBezTo>
                    <a:pt x="8611" y="1187"/>
                    <a:pt x="6836" y="1"/>
                    <a:pt x="4866" y="1"/>
                  </a:cubicBezTo>
                  <a:close/>
                </a:path>
              </a:pathLst>
            </a:custGeom>
            <a:solidFill>
              <a:srgbClr val="E6E1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846;p51">
              <a:extLst>
                <a:ext uri="{FF2B5EF4-FFF2-40B4-BE49-F238E27FC236}">
                  <a16:creationId xmlns:a16="http://schemas.microsoft.com/office/drawing/2014/main" id="{D52B6193-4003-460C-B293-CCE90F9CF54B}"/>
                </a:ext>
              </a:extLst>
            </p:cNvPr>
            <p:cNvSpPr/>
            <p:nvPr/>
          </p:nvSpPr>
          <p:spPr>
            <a:xfrm>
              <a:off x="2521575" y="2561650"/>
              <a:ext cx="170825" cy="164100"/>
            </a:xfrm>
            <a:custGeom>
              <a:avLst/>
              <a:gdLst/>
              <a:ahLst/>
              <a:cxnLst/>
              <a:rect l="l" t="t" r="r" b="b"/>
              <a:pathLst>
                <a:path w="6833" h="6564" extrusionOk="0">
                  <a:moveTo>
                    <a:pt x="3354" y="1"/>
                  </a:moveTo>
                  <a:cubicBezTo>
                    <a:pt x="1595" y="1"/>
                    <a:pt x="152" y="1386"/>
                    <a:pt x="76" y="3143"/>
                  </a:cubicBezTo>
                  <a:cubicBezTo>
                    <a:pt x="0" y="4901"/>
                    <a:pt x="1328" y="6407"/>
                    <a:pt x="3087" y="6552"/>
                  </a:cubicBezTo>
                  <a:cubicBezTo>
                    <a:pt x="3179" y="6560"/>
                    <a:pt x="3270" y="6564"/>
                    <a:pt x="3361" y="6564"/>
                  </a:cubicBezTo>
                  <a:cubicBezTo>
                    <a:pt x="5001" y="6564"/>
                    <a:pt x="6410" y="5340"/>
                    <a:pt x="6614" y="3684"/>
                  </a:cubicBezTo>
                  <a:cubicBezTo>
                    <a:pt x="6832" y="1936"/>
                    <a:pt x="5629" y="327"/>
                    <a:pt x="3888" y="43"/>
                  </a:cubicBezTo>
                  <a:cubicBezTo>
                    <a:pt x="3714" y="15"/>
                    <a:pt x="3541" y="1"/>
                    <a:pt x="3368" y="1"/>
                  </a:cubicBezTo>
                  <a:cubicBezTo>
                    <a:pt x="3363" y="1"/>
                    <a:pt x="3359" y="1"/>
                    <a:pt x="3354" y="1"/>
                  </a:cubicBezTo>
                  <a:close/>
                </a:path>
              </a:pathLst>
            </a:custGeom>
            <a:solidFill>
              <a:srgbClr val="837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847;p51">
              <a:extLst>
                <a:ext uri="{FF2B5EF4-FFF2-40B4-BE49-F238E27FC236}">
                  <a16:creationId xmlns:a16="http://schemas.microsoft.com/office/drawing/2014/main" id="{F29927D0-E637-4803-ACA6-E26193DE8570}"/>
                </a:ext>
              </a:extLst>
            </p:cNvPr>
            <p:cNvSpPr/>
            <p:nvPr/>
          </p:nvSpPr>
          <p:spPr>
            <a:xfrm>
              <a:off x="2552525" y="2591575"/>
              <a:ext cx="107600" cy="104825"/>
            </a:xfrm>
            <a:custGeom>
              <a:avLst/>
              <a:gdLst/>
              <a:ahLst/>
              <a:cxnLst/>
              <a:rect l="l" t="t" r="r" b="b"/>
              <a:pathLst>
                <a:path w="4304" h="4193" extrusionOk="0">
                  <a:moveTo>
                    <a:pt x="2126" y="0"/>
                  </a:moveTo>
                  <a:cubicBezTo>
                    <a:pt x="989" y="0"/>
                    <a:pt x="59" y="906"/>
                    <a:pt x="28" y="2043"/>
                  </a:cubicBezTo>
                  <a:cubicBezTo>
                    <a:pt x="0" y="3177"/>
                    <a:pt x="881" y="4131"/>
                    <a:pt x="2015" y="4190"/>
                  </a:cubicBezTo>
                  <a:cubicBezTo>
                    <a:pt x="2052" y="4192"/>
                    <a:pt x="2089" y="4193"/>
                    <a:pt x="2126" y="4193"/>
                  </a:cubicBezTo>
                  <a:cubicBezTo>
                    <a:pt x="3215" y="4193"/>
                    <a:pt x="4130" y="3355"/>
                    <a:pt x="4217" y="2262"/>
                  </a:cubicBezTo>
                  <a:cubicBezTo>
                    <a:pt x="4304" y="1128"/>
                    <a:pt x="3472" y="129"/>
                    <a:pt x="2341" y="11"/>
                  </a:cubicBezTo>
                  <a:cubicBezTo>
                    <a:pt x="2268" y="4"/>
                    <a:pt x="2199" y="0"/>
                    <a:pt x="2126" y="0"/>
                  </a:cubicBezTo>
                  <a:close/>
                </a:path>
              </a:pathLst>
            </a:custGeom>
            <a:solidFill>
              <a:srgbClr val="E6E1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848;p51">
              <a:extLst>
                <a:ext uri="{FF2B5EF4-FFF2-40B4-BE49-F238E27FC236}">
                  <a16:creationId xmlns:a16="http://schemas.microsoft.com/office/drawing/2014/main" id="{93E68E84-F97B-401A-8CA3-0562A1D69807}"/>
                </a:ext>
              </a:extLst>
            </p:cNvPr>
            <p:cNvSpPr/>
            <p:nvPr/>
          </p:nvSpPr>
          <p:spPr>
            <a:xfrm>
              <a:off x="2597000" y="2274075"/>
              <a:ext cx="303475" cy="379000"/>
            </a:xfrm>
            <a:custGeom>
              <a:avLst/>
              <a:gdLst/>
              <a:ahLst/>
              <a:cxnLst/>
              <a:rect l="l" t="t" r="r" b="b"/>
              <a:pathLst>
                <a:path w="12139" h="15160" extrusionOk="0">
                  <a:moveTo>
                    <a:pt x="9308" y="1"/>
                  </a:moveTo>
                  <a:cubicBezTo>
                    <a:pt x="9111" y="14"/>
                    <a:pt x="8958" y="177"/>
                    <a:pt x="8951" y="375"/>
                  </a:cubicBezTo>
                  <a:cubicBezTo>
                    <a:pt x="8951" y="573"/>
                    <a:pt x="9308" y="736"/>
                    <a:pt x="9308" y="736"/>
                  </a:cubicBezTo>
                  <a:lnTo>
                    <a:pt x="10491" y="736"/>
                  </a:lnTo>
                  <a:cubicBezTo>
                    <a:pt x="11015" y="736"/>
                    <a:pt x="11438" y="1159"/>
                    <a:pt x="11438" y="1683"/>
                  </a:cubicBezTo>
                  <a:lnTo>
                    <a:pt x="11438" y="2584"/>
                  </a:lnTo>
                  <a:cubicBezTo>
                    <a:pt x="8594" y="3177"/>
                    <a:pt x="5993" y="4471"/>
                    <a:pt x="3999" y="6278"/>
                  </a:cubicBezTo>
                  <a:lnTo>
                    <a:pt x="3999" y="4374"/>
                  </a:lnTo>
                  <a:lnTo>
                    <a:pt x="3264" y="4374"/>
                  </a:lnTo>
                  <a:lnTo>
                    <a:pt x="3264" y="6971"/>
                  </a:lnTo>
                  <a:cubicBezTo>
                    <a:pt x="1994" y="8303"/>
                    <a:pt x="1079" y="9808"/>
                    <a:pt x="541" y="11449"/>
                  </a:cubicBezTo>
                  <a:cubicBezTo>
                    <a:pt x="413" y="11833"/>
                    <a:pt x="309" y="12225"/>
                    <a:pt x="226" y="12621"/>
                  </a:cubicBezTo>
                  <a:lnTo>
                    <a:pt x="222" y="12638"/>
                  </a:lnTo>
                  <a:cubicBezTo>
                    <a:pt x="77" y="13346"/>
                    <a:pt x="4" y="14067"/>
                    <a:pt x="4" y="14788"/>
                  </a:cubicBezTo>
                  <a:cubicBezTo>
                    <a:pt x="0" y="14969"/>
                    <a:pt x="129" y="15125"/>
                    <a:pt x="309" y="15156"/>
                  </a:cubicBezTo>
                  <a:cubicBezTo>
                    <a:pt x="326" y="15158"/>
                    <a:pt x="343" y="15160"/>
                    <a:pt x="360" y="15160"/>
                  </a:cubicBezTo>
                  <a:cubicBezTo>
                    <a:pt x="553" y="15160"/>
                    <a:pt x="715" y="15000"/>
                    <a:pt x="715" y="14802"/>
                  </a:cubicBezTo>
                  <a:cubicBezTo>
                    <a:pt x="715" y="14129"/>
                    <a:pt x="784" y="13460"/>
                    <a:pt x="919" y="12801"/>
                  </a:cubicBezTo>
                  <a:cubicBezTo>
                    <a:pt x="919" y="12798"/>
                    <a:pt x="919" y="12791"/>
                    <a:pt x="923" y="12784"/>
                  </a:cubicBezTo>
                  <a:cubicBezTo>
                    <a:pt x="999" y="12409"/>
                    <a:pt x="1100" y="12035"/>
                    <a:pt x="1218" y="11670"/>
                  </a:cubicBezTo>
                  <a:cubicBezTo>
                    <a:pt x="1738" y="10093"/>
                    <a:pt x="2632" y="8643"/>
                    <a:pt x="3874" y="7363"/>
                  </a:cubicBezTo>
                  <a:cubicBezTo>
                    <a:pt x="5795" y="5386"/>
                    <a:pt x="8452" y="3961"/>
                    <a:pt x="11396" y="3323"/>
                  </a:cubicBezTo>
                  <a:lnTo>
                    <a:pt x="11396" y="11858"/>
                  </a:lnTo>
                  <a:cubicBezTo>
                    <a:pt x="11396" y="11858"/>
                    <a:pt x="11580" y="12215"/>
                    <a:pt x="11778" y="12215"/>
                  </a:cubicBezTo>
                  <a:cubicBezTo>
                    <a:pt x="11780" y="12215"/>
                    <a:pt x="11782" y="12215"/>
                    <a:pt x="11784" y="12215"/>
                  </a:cubicBezTo>
                  <a:cubicBezTo>
                    <a:pt x="11979" y="12215"/>
                    <a:pt x="12135" y="12053"/>
                    <a:pt x="12131" y="11858"/>
                  </a:cubicBezTo>
                  <a:lnTo>
                    <a:pt x="12131" y="2876"/>
                  </a:lnTo>
                  <a:cubicBezTo>
                    <a:pt x="12138" y="2876"/>
                    <a:pt x="12138" y="2872"/>
                    <a:pt x="12138" y="2872"/>
                  </a:cubicBezTo>
                  <a:cubicBezTo>
                    <a:pt x="12138" y="2872"/>
                    <a:pt x="12138" y="2869"/>
                    <a:pt x="12131" y="2865"/>
                  </a:cubicBezTo>
                  <a:lnTo>
                    <a:pt x="12131" y="1683"/>
                  </a:lnTo>
                  <a:cubicBezTo>
                    <a:pt x="12138" y="763"/>
                    <a:pt x="11389" y="18"/>
                    <a:pt x="10474" y="1"/>
                  </a:cubicBezTo>
                  <a:close/>
                </a:path>
              </a:pathLst>
            </a:custGeom>
            <a:solidFill>
              <a:srgbClr val="CDC2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849;p51">
              <a:extLst>
                <a:ext uri="{FF2B5EF4-FFF2-40B4-BE49-F238E27FC236}">
                  <a16:creationId xmlns:a16="http://schemas.microsoft.com/office/drawing/2014/main" id="{61048C15-32E0-45C5-AA0B-78FDA58446C1}"/>
                </a:ext>
              </a:extLst>
            </p:cNvPr>
            <p:cNvSpPr/>
            <p:nvPr/>
          </p:nvSpPr>
          <p:spPr>
            <a:xfrm>
              <a:off x="2639300" y="2358375"/>
              <a:ext cx="90450" cy="34325"/>
            </a:xfrm>
            <a:custGeom>
              <a:avLst/>
              <a:gdLst/>
              <a:ahLst/>
              <a:cxnLst/>
              <a:rect l="l" t="t" r="r" b="b"/>
              <a:pathLst>
                <a:path w="3618" h="1373" extrusionOk="0">
                  <a:moveTo>
                    <a:pt x="406" y="0"/>
                  </a:moveTo>
                  <a:cubicBezTo>
                    <a:pt x="312" y="0"/>
                    <a:pt x="217" y="36"/>
                    <a:pt x="146" y="107"/>
                  </a:cubicBezTo>
                  <a:cubicBezTo>
                    <a:pt x="1" y="256"/>
                    <a:pt x="4" y="495"/>
                    <a:pt x="157" y="638"/>
                  </a:cubicBezTo>
                  <a:cubicBezTo>
                    <a:pt x="628" y="1106"/>
                    <a:pt x="1266" y="1369"/>
                    <a:pt x="1932" y="1373"/>
                  </a:cubicBezTo>
                  <a:lnTo>
                    <a:pt x="3191" y="1373"/>
                  </a:lnTo>
                  <a:cubicBezTo>
                    <a:pt x="3347" y="1373"/>
                    <a:pt x="3490" y="1272"/>
                    <a:pt x="3542" y="1120"/>
                  </a:cubicBezTo>
                  <a:cubicBezTo>
                    <a:pt x="3618" y="880"/>
                    <a:pt x="3441" y="638"/>
                    <a:pt x="3191" y="638"/>
                  </a:cubicBezTo>
                  <a:lnTo>
                    <a:pt x="1932" y="638"/>
                  </a:lnTo>
                  <a:cubicBezTo>
                    <a:pt x="1461" y="634"/>
                    <a:pt x="1010" y="447"/>
                    <a:pt x="677" y="117"/>
                  </a:cubicBezTo>
                  <a:cubicBezTo>
                    <a:pt x="604" y="39"/>
                    <a:pt x="505" y="0"/>
                    <a:pt x="406" y="0"/>
                  </a:cubicBezTo>
                  <a:close/>
                </a:path>
              </a:pathLst>
            </a:custGeom>
            <a:solidFill>
              <a:srgbClr val="0B90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" name="Google Shape;1813;p51">
            <a:extLst>
              <a:ext uri="{FF2B5EF4-FFF2-40B4-BE49-F238E27FC236}">
                <a16:creationId xmlns:a16="http://schemas.microsoft.com/office/drawing/2014/main" id="{1244DFCC-3310-4C18-ADCB-BD8FD29A9FB7}"/>
              </a:ext>
            </a:extLst>
          </p:cNvPr>
          <p:cNvSpPr txBox="1"/>
          <p:nvPr/>
        </p:nvSpPr>
        <p:spPr>
          <a:xfrm>
            <a:off x="2433590" y="1254294"/>
            <a:ext cx="2059600" cy="5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D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ye"/>
                <a:ea typeface="Rye"/>
                <a:cs typeface="Rye"/>
                <a:sym typeface="Rye"/>
              </a:rPr>
              <a:t>THREAT</a:t>
            </a:r>
            <a:endParaRPr sz="1467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ye"/>
              <a:ea typeface="Rye"/>
              <a:cs typeface="Rye"/>
              <a:sym typeface="Rye"/>
            </a:endParaRPr>
          </a:p>
        </p:txBody>
      </p:sp>
      <p:sp>
        <p:nvSpPr>
          <p:cNvPr id="26" name="Google Shape;1813;p51">
            <a:extLst>
              <a:ext uri="{FF2B5EF4-FFF2-40B4-BE49-F238E27FC236}">
                <a16:creationId xmlns:a16="http://schemas.microsoft.com/office/drawing/2014/main" id="{06D8D7AB-4663-4208-B875-53839079AEE2}"/>
              </a:ext>
            </a:extLst>
          </p:cNvPr>
          <p:cNvSpPr txBox="1"/>
          <p:nvPr/>
        </p:nvSpPr>
        <p:spPr>
          <a:xfrm>
            <a:off x="7286784" y="1161211"/>
            <a:ext cx="3068403" cy="67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D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ye"/>
                <a:ea typeface="Rye"/>
                <a:cs typeface="Rye"/>
                <a:sym typeface="Rye"/>
              </a:rPr>
              <a:t>OPPORTUNITY</a:t>
            </a:r>
            <a:endParaRPr sz="1467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ye"/>
              <a:ea typeface="Rye"/>
              <a:cs typeface="Rye"/>
              <a:sym typeface="Rye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A7C73B-9F5C-4E3D-83D5-147220B3D97C}"/>
              </a:ext>
            </a:extLst>
          </p:cNvPr>
          <p:cNvSpPr/>
          <p:nvPr/>
        </p:nvSpPr>
        <p:spPr>
          <a:xfrm>
            <a:off x="6270886" y="2774018"/>
            <a:ext cx="58162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Sekolah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terdekat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lebih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banyak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tingkat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SD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Pusat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Bimbingan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Belajar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sedikit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Lembaga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Kursus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masih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jarang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8CB8D3-C0AB-469D-949D-80D51F0FB811}"/>
              </a:ext>
            </a:extLst>
          </p:cNvPr>
          <p:cNvSpPr/>
          <p:nvPr/>
        </p:nvSpPr>
        <p:spPr>
          <a:xfrm>
            <a:off x="325059" y="2776742"/>
            <a:ext cx="625055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Letak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perumahan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agak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masuk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dalam</a:t>
            </a:r>
            <a:endParaRPr lang="en-US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Banyak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sekolah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khususnya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SD :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Sekolah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Alam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</a:p>
          <a:p>
            <a:pPr algn="just"/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KB/TK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Cikal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Harapan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SDIT </a:t>
            </a:r>
            <a:r>
              <a:rPr lang="en-US" sz="240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Izzati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</a:p>
          <a:p>
            <a:pPr algn="just"/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MI Nurul Iman, </a:t>
            </a: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Homeschooling </a:t>
            </a:r>
            <a:r>
              <a:rPr lang="en-US" sz="2400" b="0" cap="none" spc="0" dirty="0" err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Alam</a:t>
            </a:r>
            <a:endParaRPr lang="en-US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7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5D851-10B8-43CF-88D0-652599AC8786}"/>
              </a:ext>
            </a:extLst>
          </p:cNvPr>
          <p:cNvSpPr/>
          <p:nvPr/>
        </p:nvSpPr>
        <p:spPr>
          <a:xfrm>
            <a:off x="4183433" y="66023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PLANNING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8E18C8-6373-460E-852C-62AB9A5B4DD1}"/>
              </a:ext>
            </a:extLst>
          </p:cNvPr>
          <p:cNvSpPr/>
          <p:nvPr/>
        </p:nvSpPr>
        <p:spPr>
          <a:xfrm>
            <a:off x="2343107" y="2205336"/>
            <a:ext cx="777156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 algn="just">
              <a:buFont typeface="+mj-lt"/>
              <a:buAutoNum type="arabicPeriod"/>
            </a:pP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Tempat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Pelaksanaan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Kegiatan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: di Sport Hall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Nama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Kegiatan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Omah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Sinau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BPA (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Rumah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Belajar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BPA). Dan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nama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dapat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disesuaikan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Jenis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Kegaitan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: PKBM (Pusat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Kegiatan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Belajar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Masyarakat)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Menerima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Ujian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Paket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B (SMP) dan C (SMA</a:t>
            </a:r>
          </a:p>
          <a:p>
            <a:pPr marL="914400" indent="-914400" algn="just">
              <a:buFont typeface="+mj-lt"/>
              <a:buAutoNum type="arabicPeriod"/>
            </a:pP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710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6C4A8-47CE-4A08-AD9C-4DD590A6088D}"/>
              </a:ext>
            </a:extLst>
          </p:cNvPr>
          <p:cNvSpPr/>
          <p:nvPr/>
        </p:nvSpPr>
        <p:spPr>
          <a:xfrm>
            <a:off x="3041573" y="224184"/>
            <a:ext cx="5984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en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OMAH SINAU BPA”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5E4A1-CC20-433D-9631-336517659310}"/>
              </a:ext>
            </a:extLst>
          </p:cNvPr>
          <p:cNvSpPr/>
          <p:nvPr/>
        </p:nvSpPr>
        <p:spPr>
          <a:xfrm>
            <a:off x="1702191" y="1335483"/>
            <a:ext cx="87501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RENCANA PROGRAM YANG DISEDIAKAN :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PAUD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KURSUS  + BIMBEL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39B9E8-AF93-4F91-B48A-0B064366F564}"/>
              </a:ext>
            </a:extLst>
          </p:cNvPr>
          <p:cNvSpPr/>
          <p:nvPr/>
        </p:nvSpPr>
        <p:spPr>
          <a:xfrm>
            <a:off x="1702191" y="5260907"/>
            <a:ext cx="65696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AutoNum type="arabicPeriod" startAt="3"/>
            </a:pP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PUSAT PKBM : PAKET B dan C 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6E6476-752C-4490-8D03-1CE79C932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84474"/>
              </p:ext>
            </p:extLst>
          </p:nvPr>
        </p:nvGraphicFramePr>
        <p:xfrm>
          <a:off x="2679112" y="3021868"/>
          <a:ext cx="889859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220">
                  <a:extLst>
                    <a:ext uri="{9D8B030D-6E8A-4147-A177-3AD203B41FA5}">
                      <a16:colId xmlns:a16="http://schemas.microsoft.com/office/drawing/2014/main" val="3351890783"/>
                    </a:ext>
                  </a:extLst>
                </a:gridCol>
                <a:gridCol w="6105378">
                  <a:extLst>
                    <a:ext uri="{9D8B030D-6E8A-4147-A177-3AD203B41FA5}">
                      <a16:colId xmlns:a16="http://schemas.microsoft.com/office/drawing/2014/main" val="1995933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KURSUS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BIMBEL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4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Melukis</a:t>
                      </a:r>
                      <a:endParaRPr lang="en-US" dirty="0">
                        <a:latin typeface="Bahnschrift SemiBold" panose="020B0502040204020203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Panahan</a:t>
                      </a:r>
                      <a:endParaRPr lang="en-US" dirty="0">
                        <a:latin typeface="Bahnschrift SemiBold" panose="020B0502040204020203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Renang</a:t>
                      </a:r>
                      <a:endParaRPr lang="en-US" dirty="0">
                        <a:latin typeface="Bahnschrift SemiBold" panose="020B0502040204020203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Art n Craft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Hidroponic</a:t>
                      </a:r>
                      <a:endParaRPr lang="en-US" dirty="0">
                        <a:latin typeface="Bahnschrift SemiBold" panose="020B0502040204020203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English/Arabic Class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BIMBA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SD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SMP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SMA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Tahfizh</a:t>
                      </a:r>
                      <a:r>
                        <a:rPr lang="en-US" dirty="0">
                          <a:latin typeface="Bahnschrift SemiBold" panose="020B0502040204020203" pitchFamily="34" charset="0"/>
                        </a:rPr>
                        <a:t> Anak-</a:t>
                      </a: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anak</a:t>
                      </a:r>
                      <a:endParaRPr lang="en-US" dirty="0">
                        <a:latin typeface="Bahnschrift SemiBold" panose="020B0502040204020203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Tahfizh</a:t>
                      </a:r>
                      <a:r>
                        <a:rPr lang="en-US" dirty="0"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SemiBold" panose="020B0502040204020203" pitchFamily="34" charset="0"/>
                        </a:rPr>
                        <a:t>Dewasa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919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50"/>
          <p:cNvGrpSpPr/>
          <p:nvPr/>
        </p:nvGrpSpPr>
        <p:grpSpPr>
          <a:xfrm>
            <a:off x="7292562" y="-1134741"/>
            <a:ext cx="6138156" cy="4536500"/>
            <a:chOff x="5462246" y="-939369"/>
            <a:chExt cx="4603617" cy="3402375"/>
          </a:xfrm>
        </p:grpSpPr>
        <p:grpSp>
          <p:nvGrpSpPr>
            <p:cNvPr id="1783" name="Google Shape;1783;p50"/>
            <p:cNvGrpSpPr/>
            <p:nvPr/>
          </p:nvGrpSpPr>
          <p:grpSpPr>
            <a:xfrm rot="1852578">
              <a:off x="5434430" y="172667"/>
              <a:ext cx="4659249" cy="1178305"/>
              <a:chOff x="5211803" y="1593090"/>
              <a:chExt cx="4659125" cy="1178274"/>
            </a:xfrm>
          </p:grpSpPr>
          <p:sp>
            <p:nvSpPr>
              <p:cNvPr id="1784" name="Google Shape;1784;p50"/>
              <p:cNvSpPr/>
              <p:nvPr/>
            </p:nvSpPr>
            <p:spPr>
              <a:xfrm>
                <a:off x="5211803" y="1593090"/>
                <a:ext cx="4659125" cy="991075"/>
              </a:xfrm>
              <a:custGeom>
                <a:avLst/>
                <a:gdLst/>
                <a:ahLst/>
                <a:cxnLst/>
                <a:rect l="l" t="t" r="r" b="b"/>
                <a:pathLst>
                  <a:path w="186365" h="39643" extrusionOk="0">
                    <a:moveTo>
                      <a:pt x="137" y="1800"/>
                    </a:moveTo>
                    <a:cubicBezTo>
                      <a:pt x="-756" y="14"/>
                      <a:pt x="3881" y="173"/>
                      <a:pt x="5876" y="78"/>
                    </a:cubicBezTo>
                    <a:cubicBezTo>
                      <a:pt x="12417" y="-234"/>
                      <a:pt x="19026" y="822"/>
                      <a:pt x="25388" y="2374"/>
                    </a:cubicBezTo>
                    <a:cubicBezTo>
                      <a:pt x="39975" y="5932"/>
                      <a:pt x="52326" y="15657"/>
                      <a:pt x="65561" y="22747"/>
                    </a:cubicBezTo>
                    <a:cubicBezTo>
                      <a:pt x="87408" y="34451"/>
                      <a:pt x="113597" y="42136"/>
                      <a:pt x="138158" y="38816"/>
                    </a:cubicBezTo>
                    <a:cubicBezTo>
                      <a:pt x="155067" y="36531"/>
                      <a:pt x="171103" y="29230"/>
                      <a:pt x="186365" y="2159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5" name="Google Shape;1785;p50"/>
              <p:cNvSpPr/>
              <p:nvPr/>
            </p:nvSpPr>
            <p:spPr>
              <a:xfrm rot="-680379">
                <a:off x="8951416" y="2423104"/>
                <a:ext cx="170779" cy="23880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5156" extrusionOk="0">
                    <a:moveTo>
                      <a:pt x="3588" y="0"/>
                    </a:moveTo>
                    <a:lnTo>
                      <a:pt x="1" y="128"/>
                    </a:lnTo>
                    <a:lnTo>
                      <a:pt x="340" y="5155"/>
                    </a:lnTo>
                    <a:lnTo>
                      <a:pt x="1954" y="3690"/>
                    </a:lnTo>
                    <a:lnTo>
                      <a:pt x="3686" y="4715"/>
                    </a:lnTo>
                    <a:lnTo>
                      <a:pt x="3588" y="0"/>
                    </a:lnTo>
                    <a:close/>
                  </a:path>
                </a:pathLst>
              </a:custGeom>
              <a:solidFill>
                <a:srgbClr val="EC5D3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6" name="Google Shape;1786;p50"/>
              <p:cNvSpPr/>
              <p:nvPr/>
            </p:nvSpPr>
            <p:spPr>
              <a:xfrm rot="-481403">
                <a:off x="8646340" y="2485202"/>
                <a:ext cx="170683" cy="238898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5158" extrusionOk="0">
                    <a:moveTo>
                      <a:pt x="3587" y="0"/>
                    </a:moveTo>
                    <a:lnTo>
                      <a:pt x="0" y="129"/>
                    </a:lnTo>
                    <a:lnTo>
                      <a:pt x="339" y="5157"/>
                    </a:lnTo>
                    <a:lnTo>
                      <a:pt x="1952" y="3690"/>
                    </a:lnTo>
                    <a:lnTo>
                      <a:pt x="3685" y="4716"/>
                    </a:lnTo>
                    <a:lnTo>
                      <a:pt x="35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7" name="Google Shape;1787;p50"/>
              <p:cNvSpPr/>
              <p:nvPr/>
            </p:nvSpPr>
            <p:spPr>
              <a:xfrm rot="-87771">
                <a:off x="8341689" y="2520928"/>
                <a:ext cx="170782" cy="23880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5156" extrusionOk="0">
                    <a:moveTo>
                      <a:pt x="3588" y="0"/>
                    </a:moveTo>
                    <a:lnTo>
                      <a:pt x="1" y="128"/>
                    </a:lnTo>
                    <a:lnTo>
                      <a:pt x="340" y="5155"/>
                    </a:lnTo>
                    <a:lnTo>
                      <a:pt x="1954" y="3690"/>
                    </a:lnTo>
                    <a:lnTo>
                      <a:pt x="3686" y="4715"/>
                    </a:lnTo>
                    <a:lnTo>
                      <a:pt x="3588" y="0"/>
                    </a:lnTo>
                    <a:close/>
                  </a:path>
                </a:pathLst>
              </a:custGeom>
              <a:solidFill>
                <a:srgbClr val="EC5D3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8" name="Google Shape;1788;p50"/>
              <p:cNvSpPr/>
              <p:nvPr/>
            </p:nvSpPr>
            <p:spPr>
              <a:xfrm rot="111162">
                <a:off x="8030478" y="2529765"/>
                <a:ext cx="170686" cy="238902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5158" extrusionOk="0">
                    <a:moveTo>
                      <a:pt x="3587" y="0"/>
                    </a:moveTo>
                    <a:lnTo>
                      <a:pt x="0" y="129"/>
                    </a:lnTo>
                    <a:lnTo>
                      <a:pt x="339" y="5157"/>
                    </a:lnTo>
                    <a:lnTo>
                      <a:pt x="1952" y="3690"/>
                    </a:lnTo>
                    <a:lnTo>
                      <a:pt x="3685" y="4716"/>
                    </a:lnTo>
                    <a:lnTo>
                      <a:pt x="35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9" name="Google Shape;1789;p50"/>
              <p:cNvSpPr/>
              <p:nvPr/>
            </p:nvSpPr>
            <p:spPr>
              <a:xfrm rot="924941">
                <a:off x="7662750" y="2465409"/>
                <a:ext cx="170778" cy="238799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5156" extrusionOk="0">
                    <a:moveTo>
                      <a:pt x="3588" y="0"/>
                    </a:moveTo>
                    <a:lnTo>
                      <a:pt x="1" y="128"/>
                    </a:lnTo>
                    <a:lnTo>
                      <a:pt x="340" y="5155"/>
                    </a:lnTo>
                    <a:lnTo>
                      <a:pt x="1954" y="3690"/>
                    </a:lnTo>
                    <a:lnTo>
                      <a:pt x="3686" y="4715"/>
                    </a:lnTo>
                    <a:lnTo>
                      <a:pt x="3588" y="0"/>
                    </a:lnTo>
                    <a:close/>
                  </a:path>
                </a:pathLst>
              </a:custGeom>
              <a:solidFill>
                <a:srgbClr val="EC5D3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0" name="Google Shape;1790;p50"/>
              <p:cNvSpPr/>
              <p:nvPr/>
            </p:nvSpPr>
            <p:spPr>
              <a:xfrm rot="1124170">
                <a:off x="7317828" y="2363791"/>
                <a:ext cx="170678" cy="238899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5158" extrusionOk="0">
                    <a:moveTo>
                      <a:pt x="3587" y="0"/>
                    </a:moveTo>
                    <a:lnTo>
                      <a:pt x="0" y="129"/>
                    </a:lnTo>
                    <a:lnTo>
                      <a:pt x="339" y="5157"/>
                    </a:lnTo>
                    <a:lnTo>
                      <a:pt x="1952" y="3690"/>
                    </a:lnTo>
                    <a:lnTo>
                      <a:pt x="3685" y="4716"/>
                    </a:lnTo>
                    <a:lnTo>
                      <a:pt x="35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1" name="Google Shape;1791;p50"/>
              <p:cNvSpPr/>
              <p:nvPr/>
            </p:nvSpPr>
            <p:spPr>
              <a:xfrm rot="1641782">
                <a:off x="6956129" y="2219305"/>
                <a:ext cx="170782" cy="238821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5156" extrusionOk="0">
                    <a:moveTo>
                      <a:pt x="3588" y="0"/>
                    </a:moveTo>
                    <a:lnTo>
                      <a:pt x="1" y="128"/>
                    </a:lnTo>
                    <a:lnTo>
                      <a:pt x="340" y="5155"/>
                    </a:lnTo>
                    <a:lnTo>
                      <a:pt x="1954" y="3690"/>
                    </a:lnTo>
                    <a:lnTo>
                      <a:pt x="3686" y="4715"/>
                    </a:lnTo>
                    <a:lnTo>
                      <a:pt x="3588" y="0"/>
                    </a:lnTo>
                    <a:close/>
                  </a:path>
                </a:pathLst>
              </a:custGeom>
              <a:solidFill>
                <a:srgbClr val="EC5D3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2" name="Google Shape;1792;p50"/>
              <p:cNvSpPr/>
              <p:nvPr/>
            </p:nvSpPr>
            <p:spPr>
              <a:xfrm rot="1840802">
                <a:off x="6679212" y="2076976"/>
                <a:ext cx="170693" cy="23890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5158" extrusionOk="0">
                    <a:moveTo>
                      <a:pt x="3587" y="0"/>
                    </a:moveTo>
                    <a:lnTo>
                      <a:pt x="0" y="129"/>
                    </a:lnTo>
                    <a:lnTo>
                      <a:pt x="339" y="5157"/>
                    </a:lnTo>
                    <a:lnTo>
                      <a:pt x="1952" y="3690"/>
                    </a:lnTo>
                    <a:lnTo>
                      <a:pt x="3685" y="4716"/>
                    </a:lnTo>
                    <a:lnTo>
                      <a:pt x="35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793" name="Google Shape;1793;p50"/>
            <p:cNvSpPr/>
            <p:nvPr/>
          </p:nvSpPr>
          <p:spPr>
            <a:xfrm rot="3494349">
              <a:off x="6832186" y="-11472"/>
              <a:ext cx="170787" cy="238827"/>
            </a:xfrm>
            <a:custGeom>
              <a:avLst/>
              <a:gdLst/>
              <a:ahLst/>
              <a:cxnLst/>
              <a:rect l="l" t="t" r="r" b="b"/>
              <a:pathLst>
                <a:path w="3687" h="5156" extrusionOk="0">
                  <a:moveTo>
                    <a:pt x="3588" y="0"/>
                  </a:moveTo>
                  <a:lnTo>
                    <a:pt x="1" y="128"/>
                  </a:lnTo>
                  <a:lnTo>
                    <a:pt x="340" y="5155"/>
                  </a:lnTo>
                  <a:lnTo>
                    <a:pt x="1954" y="3690"/>
                  </a:lnTo>
                  <a:lnTo>
                    <a:pt x="3686" y="471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4B1DC9F-53F5-409D-84E7-3AB70C010FEE}"/>
              </a:ext>
            </a:extLst>
          </p:cNvPr>
          <p:cNvSpPr/>
          <p:nvPr/>
        </p:nvSpPr>
        <p:spPr>
          <a:xfrm>
            <a:off x="2436585" y="340836"/>
            <a:ext cx="67876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RENCANA PROGRAM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3ECB77-190F-4B2D-BE0F-EA4D70F74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2025"/>
              </p:ext>
            </p:extLst>
          </p:nvPr>
        </p:nvGraphicFramePr>
        <p:xfrm>
          <a:off x="2032000" y="1333333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765">
                  <a:extLst>
                    <a:ext uri="{9D8B030D-6E8A-4147-A177-3AD203B41FA5}">
                      <a16:colId xmlns:a16="http://schemas.microsoft.com/office/drawing/2014/main" val="1661835752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922252737"/>
                    </a:ext>
                  </a:extLst>
                </a:gridCol>
                <a:gridCol w="3418754">
                  <a:extLst>
                    <a:ext uri="{9D8B030D-6E8A-4147-A177-3AD203B41FA5}">
                      <a16:colId xmlns:a16="http://schemas.microsoft.com/office/drawing/2014/main" val="282578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Kegiatan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Waktu </a:t>
                      </a:r>
                      <a:r>
                        <a:rPr lang="en-US" dirty="0" err="1"/>
                        <a:t>Pelaksanaan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3x/</a:t>
                      </a:r>
                      <a:r>
                        <a:rPr lang="en-US" dirty="0" err="1"/>
                        <a:t>Minggu</a:t>
                      </a:r>
                      <a:r>
                        <a:rPr lang="en-US" dirty="0"/>
                        <a:t> : 08.00 – 11.00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8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BIMBEL SD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2x/</a:t>
                      </a:r>
                      <a:r>
                        <a:rPr lang="en-US" dirty="0" err="1"/>
                        <a:t>minggu</a:t>
                      </a:r>
                      <a:r>
                        <a:rPr lang="en-US" dirty="0"/>
                        <a:t> :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BIMBEL SMP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2x/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4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BIMBEL SMA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2x/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2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Renang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2x/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Melukis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2x/</a:t>
                      </a:r>
                      <a:r>
                        <a:rPr lang="en-US" dirty="0" err="1"/>
                        <a:t>minggu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5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Panahan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2x/</a:t>
                      </a:r>
                      <a:r>
                        <a:rPr lang="en-US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Tahfizh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Anak-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anak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Setiap</a:t>
                      </a:r>
                      <a:r>
                        <a:rPr lang="en-US" dirty="0"/>
                        <a:t> Hari Bada’ </a:t>
                      </a:r>
                      <a:r>
                        <a:rPr lang="en-US" dirty="0" err="1"/>
                        <a:t>Ashar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1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Tahfizh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Dewasa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Setiap</a:t>
                      </a:r>
                      <a:r>
                        <a:rPr lang="en-US" dirty="0"/>
                        <a:t> Hari </a:t>
                      </a:r>
                      <a:r>
                        <a:rPr lang="en-US" dirty="0" err="1"/>
                        <a:t>Bada’Isya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40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8AD6D4-E61A-4053-8FA4-9D3384CCD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55642"/>
              </p:ext>
            </p:extLst>
          </p:nvPr>
        </p:nvGraphicFramePr>
        <p:xfrm>
          <a:off x="2031999" y="1897213"/>
          <a:ext cx="812799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810">
                  <a:extLst>
                    <a:ext uri="{9D8B030D-6E8A-4147-A177-3AD203B41FA5}">
                      <a16:colId xmlns:a16="http://schemas.microsoft.com/office/drawing/2014/main" val="1167147556"/>
                    </a:ext>
                  </a:extLst>
                </a:gridCol>
                <a:gridCol w="2011679">
                  <a:extLst>
                    <a:ext uri="{9D8B030D-6E8A-4147-A177-3AD203B41FA5}">
                      <a16:colId xmlns:a16="http://schemas.microsoft.com/office/drawing/2014/main" val="3900535517"/>
                    </a:ext>
                  </a:extLst>
                </a:gridCol>
                <a:gridCol w="5278510">
                  <a:extLst>
                    <a:ext uri="{9D8B030D-6E8A-4147-A177-3AD203B41FA5}">
                      <a16:colId xmlns:a16="http://schemas.microsoft.com/office/drawing/2014/main" val="1026518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Paket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6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SMP (B)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3x/</a:t>
                      </a:r>
                      <a:r>
                        <a:rPr lang="en-US" sz="2800" dirty="0" err="1"/>
                        <a:t>Minggu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3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SMA (C)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3x/</a:t>
                      </a:r>
                      <a:r>
                        <a:rPr lang="en-US" sz="2800" dirty="0" err="1"/>
                        <a:t>minggu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8067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9CF1A31-342C-405B-A437-F61E632018E5}"/>
              </a:ext>
            </a:extLst>
          </p:cNvPr>
          <p:cNvSpPr/>
          <p:nvPr/>
        </p:nvSpPr>
        <p:spPr>
          <a:xfrm>
            <a:off x="1806790" y="340836"/>
            <a:ext cx="85784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RENCANA PROGRAM PAKET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54"/>
          <p:cNvSpPr/>
          <p:nvPr/>
        </p:nvSpPr>
        <p:spPr>
          <a:xfrm>
            <a:off x="8645518" y="4625567"/>
            <a:ext cx="773533" cy="1584800"/>
          </a:xfrm>
          <a:custGeom>
            <a:avLst/>
            <a:gdLst/>
            <a:ahLst/>
            <a:cxnLst/>
            <a:rect l="l" t="t" r="r" b="b"/>
            <a:pathLst>
              <a:path w="23206" h="47544" extrusionOk="0">
                <a:moveTo>
                  <a:pt x="23206" y="0"/>
                </a:moveTo>
                <a:cubicBezTo>
                  <a:pt x="18817" y="4389"/>
                  <a:pt x="16685" y="11728"/>
                  <a:pt x="17829" y="17829"/>
                </a:cubicBezTo>
                <a:cubicBezTo>
                  <a:pt x="18778" y="22889"/>
                  <a:pt x="22236" y="27732"/>
                  <a:pt x="21508" y="32828"/>
                </a:cubicBezTo>
                <a:cubicBezTo>
                  <a:pt x="20279" y="41428"/>
                  <a:pt x="8164" y="44575"/>
                  <a:pt x="0" y="475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4" name="Google Shape;1914;p54"/>
          <p:cNvSpPr/>
          <p:nvPr/>
        </p:nvSpPr>
        <p:spPr>
          <a:xfrm>
            <a:off x="9103133" y="1684434"/>
            <a:ext cx="811267" cy="1556500"/>
          </a:xfrm>
          <a:custGeom>
            <a:avLst/>
            <a:gdLst/>
            <a:ahLst/>
            <a:cxnLst/>
            <a:rect l="l" t="t" r="r" b="b"/>
            <a:pathLst>
              <a:path w="24338" h="46695" extrusionOk="0">
                <a:moveTo>
                  <a:pt x="0" y="0"/>
                </a:moveTo>
                <a:cubicBezTo>
                  <a:pt x="1938" y="17445"/>
                  <a:pt x="10143" y="36371"/>
                  <a:pt x="24338" y="4669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5" name="Google Shape;1915;p54"/>
          <p:cNvSpPr/>
          <p:nvPr/>
        </p:nvSpPr>
        <p:spPr>
          <a:xfrm>
            <a:off x="1316287" y="3578117"/>
            <a:ext cx="634867" cy="1980967"/>
          </a:xfrm>
          <a:custGeom>
            <a:avLst/>
            <a:gdLst/>
            <a:ahLst/>
            <a:cxnLst/>
            <a:rect l="l" t="t" r="r" b="b"/>
            <a:pathLst>
              <a:path w="19046" h="59429" extrusionOk="0">
                <a:moveTo>
                  <a:pt x="5377" y="0"/>
                </a:moveTo>
                <a:cubicBezTo>
                  <a:pt x="5377" y="5484"/>
                  <a:pt x="4349" y="11373"/>
                  <a:pt x="6509" y="16414"/>
                </a:cubicBezTo>
                <a:cubicBezTo>
                  <a:pt x="9772" y="24028"/>
                  <a:pt x="18371" y="29659"/>
                  <a:pt x="18961" y="37922"/>
                </a:cubicBezTo>
                <a:cubicBezTo>
                  <a:pt x="19642" y="47455"/>
                  <a:pt x="9067" y="56407"/>
                  <a:pt x="0" y="594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16" name="Google Shape;1916;p54"/>
          <p:cNvGrpSpPr/>
          <p:nvPr/>
        </p:nvGrpSpPr>
        <p:grpSpPr>
          <a:xfrm>
            <a:off x="8623917" y="3736032"/>
            <a:ext cx="1599735" cy="1353536"/>
            <a:chOff x="3817000" y="1863775"/>
            <a:chExt cx="2505850" cy="2120200"/>
          </a:xfrm>
        </p:grpSpPr>
        <p:sp>
          <p:nvSpPr>
            <p:cNvPr id="1917" name="Google Shape;1917;p54"/>
            <p:cNvSpPr/>
            <p:nvPr/>
          </p:nvSpPr>
          <p:spPr>
            <a:xfrm>
              <a:off x="4688250" y="3725700"/>
              <a:ext cx="287850" cy="258275"/>
            </a:xfrm>
            <a:custGeom>
              <a:avLst/>
              <a:gdLst/>
              <a:ahLst/>
              <a:cxnLst/>
              <a:rect l="l" t="t" r="r" b="b"/>
              <a:pathLst>
                <a:path w="11514" h="10331" extrusionOk="0">
                  <a:moveTo>
                    <a:pt x="6100" y="0"/>
                  </a:moveTo>
                  <a:cubicBezTo>
                    <a:pt x="5377" y="0"/>
                    <a:pt x="4649" y="316"/>
                    <a:pt x="4149" y="987"/>
                  </a:cubicBezTo>
                  <a:cubicBezTo>
                    <a:pt x="3319" y="2088"/>
                    <a:pt x="3472" y="3764"/>
                    <a:pt x="2456" y="4712"/>
                  </a:cubicBezTo>
                  <a:cubicBezTo>
                    <a:pt x="1762" y="5372"/>
                    <a:pt x="560" y="5575"/>
                    <a:pt x="272" y="6506"/>
                  </a:cubicBezTo>
                  <a:cubicBezTo>
                    <a:pt x="1" y="7353"/>
                    <a:pt x="729" y="8200"/>
                    <a:pt x="1474" y="8707"/>
                  </a:cubicBezTo>
                  <a:cubicBezTo>
                    <a:pt x="3054" y="9779"/>
                    <a:pt x="4909" y="10331"/>
                    <a:pt x="6797" y="10331"/>
                  </a:cubicBezTo>
                  <a:cubicBezTo>
                    <a:pt x="7296" y="10331"/>
                    <a:pt x="7797" y="10292"/>
                    <a:pt x="8297" y="10214"/>
                  </a:cubicBezTo>
                  <a:cubicBezTo>
                    <a:pt x="9177" y="10062"/>
                    <a:pt x="10075" y="9757"/>
                    <a:pt x="10684" y="9114"/>
                  </a:cubicBezTo>
                  <a:cubicBezTo>
                    <a:pt x="11294" y="8453"/>
                    <a:pt x="11514" y="7387"/>
                    <a:pt x="10989" y="6659"/>
                  </a:cubicBezTo>
                  <a:cubicBezTo>
                    <a:pt x="10515" y="6032"/>
                    <a:pt x="9634" y="5829"/>
                    <a:pt x="9143" y="5237"/>
                  </a:cubicBezTo>
                  <a:cubicBezTo>
                    <a:pt x="8365" y="4289"/>
                    <a:pt x="8822" y="2849"/>
                    <a:pt x="8432" y="1681"/>
                  </a:cubicBezTo>
                  <a:cubicBezTo>
                    <a:pt x="8070" y="594"/>
                    <a:pt x="7090" y="0"/>
                    <a:pt x="6100" y="0"/>
                  </a:cubicBezTo>
                  <a:close/>
                </a:path>
              </a:pathLst>
            </a:custGeom>
            <a:solidFill>
              <a:srgbClr val="CB9F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3817000" y="1863775"/>
              <a:ext cx="2505850" cy="1961350"/>
            </a:xfrm>
            <a:custGeom>
              <a:avLst/>
              <a:gdLst/>
              <a:ahLst/>
              <a:cxnLst/>
              <a:rect l="l" t="t" r="r" b="b"/>
              <a:pathLst>
                <a:path w="100234" h="78454" extrusionOk="0">
                  <a:moveTo>
                    <a:pt x="48483" y="1"/>
                  </a:moveTo>
                  <a:cubicBezTo>
                    <a:pt x="6710" y="1"/>
                    <a:pt x="0" y="71823"/>
                    <a:pt x="40861" y="77953"/>
                  </a:cubicBezTo>
                  <a:cubicBezTo>
                    <a:pt x="43118" y="78291"/>
                    <a:pt x="45298" y="78453"/>
                    <a:pt x="47397" y="78453"/>
                  </a:cubicBezTo>
                  <a:cubicBezTo>
                    <a:pt x="91204" y="78453"/>
                    <a:pt x="100233" y="7994"/>
                    <a:pt x="54947" y="546"/>
                  </a:cubicBezTo>
                  <a:cubicBezTo>
                    <a:pt x="52708" y="177"/>
                    <a:pt x="50552" y="1"/>
                    <a:pt x="48483" y="1"/>
                  </a:cubicBezTo>
                  <a:close/>
                </a:path>
              </a:pathLst>
            </a:custGeom>
            <a:solidFill>
              <a:srgbClr val="F2BD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5145375" y="2044875"/>
              <a:ext cx="646350" cy="778350"/>
            </a:xfrm>
            <a:custGeom>
              <a:avLst/>
              <a:gdLst/>
              <a:ahLst/>
              <a:cxnLst/>
              <a:rect l="l" t="t" r="r" b="b"/>
              <a:pathLst>
                <a:path w="25854" h="31134" extrusionOk="0">
                  <a:moveTo>
                    <a:pt x="6713" y="0"/>
                  </a:moveTo>
                  <a:cubicBezTo>
                    <a:pt x="5443" y="0"/>
                    <a:pt x="4217" y="307"/>
                    <a:pt x="3133" y="1039"/>
                  </a:cubicBezTo>
                  <a:cubicBezTo>
                    <a:pt x="1135" y="2377"/>
                    <a:pt x="170" y="4866"/>
                    <a:pt x="86" y="7270"/>
                  </a:cubicBezTo>
                  <a:cubicBezTo>
                    <a:pt x="1" y="9657"/>
                    <a:pt x="729" y="12011"/>
                    <a:pt x="1457" y="14296"/>
                  </a:cubicBezTo>
                  <a:cubicBezTo>
                    <a:pt x="3421" y="20273"/>
                    <a:pt x="6113" y="26571"/>
                    <a:pt x="11598" y="29652"/>
                  </a:cubicBezTo>
                  <a:cubicBezTo>
                    <a:pt x="13262" y="30591"/>
                    <a:pt x="15223" y="31134"/>
                    <a:pt x="17133" y="31134"/>
                  </a:cubicBezTo>
                  <a:cubicBezTo>
                    <a:pt x="19014" y="31134"/>
                    <a:pt x="20846" y="30608"/>
                    <a:pt x="22298" y="29415"/>
                  </a:cubicBezTo>
                  <a:cubicBezTo>
                    <a:pt x="25854" y="26520"/>
                    <a:pt x="25820" y="21018"/>
                    <a:pt x="24381" y="16666"/>
                  </a:cubicBezTo>
                  <a:cubicBezTo>
                    <a:pt x="22468" y="10893"/>
                    <a:pt x="18726" y="5916"/>
                    <a:pt x="13715" y="2479"/>
                  </a:cubicBezTo>
                  <a:cubicBezTo>
                    <a:pt x="11667" y="1095"/>
                    <a:pt x="9112" y="0"/>
                    <a:pt x="6713" y="0"/>
                  </a:cubicBezTo>
                  <a:close/>
                </a:path>
              </a:pathLst>
            </a:custGeom>
            <a:solidFill>
              <a:srgbClr val="F6CF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5585150" y="2876500"/>
              <a:ext cx="221400" cy="183200"/>
            </a:xfrm>
            <a:custGeom>
              <a:avLst/>
              <a:gdLst/>
              <a:ahLst/>
              <a:cxnLst/>
              <a:rect l="l" t="t" r="r" b="b"/>
              <a:pathLst>
                <a:path w="8856" h="7328" extrusionOk="0">
                  <a:moveTo>
                    <a:pt x="5367" y="1"/>
                  </a:moveTo>
                  <a:cubicBezTo>
                    <a:pt x="4104" y="1"/>
                    <a:pt x="2763" y="587"/>
                    <a:pt x="1863" y="1517"/>
                  </a:cubicBezTo>
                  <a:cubicBezTo>
                    <a:pt x="593" y="2804"/>
                    <a:pt x="1" y="5090"/>
                    <a:pt x="1254" y="6393"/>
                  </a:cubicBezTo>
                  <a:cubicBezTo>
                    <a:pt x="1880" y="7020"/>
                    <a:pt x="2794" y="7291"/>
                    <a:pt x="3692" y="7324"/>
                  </a:cubicBezTo>
                  <a:cubicBezTo>
                    <a:pt x="3748" y="7326"/>
                    <a:pt x="3805" y="7327"/>
                    <a:pt x="3862" y="7327"/>
                  </a:cubicBezTo>
                  <a:cubicBezTo>
                    <a:pt x="5434" y="7327"/>
                    <a:pt x="7043" y="6651"/>
                    <a:pt x="7941" y="5360"/>
                  </a:cubicBezTo>
                  <a:cubicBezTo>
                    <a:pt x="8855" y="4023"/>
                    <a:pt x="8822" y="2025"/>
                    <a:pt x="7653" y="874"/>
                  </a:cubicBezTo>
                  <a:cubicBezTo>
                    <a:pt x="7033" y="267"/>
                    <a:pt x="6218" y="1"/>
                    <a:pt x="5367" y="1"/>
                  </a:cubicBezTo>
                  <a:close/>
                </a:path>
              </a:pathLst>
            </a:custGeom>
            <a:solidFill>
              <a:srgbClr val="F6CF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21" name="Google Shape;1921;p54"/>
          <p:cNvGrpSpPr/>
          <p:nvPr/>
        </p:nvGrpSpPr>
        <p:grpSpPr>
          <a:xfrm>
            <a:off x="8415485" y="829249"/>
            <a:ext cx="1233583" cy="1402604"/>
            <a:chOff x="2548925" y="3021450"/>
            <a:chExt cx="1800325" cy="2047000"/>
          </a:xfrm>
        </p:grpSpPr>
        <p:sp>
          <p:nvSpPr>
            <p:cNvPr id="1922" name="Google Shape;1922;p54"/>
            <p:cNvSpPr/>
            <p:nvPr/>
          </p:nvSpPr>
          <p:spPr>
            <a:xfrm>
              <a:off x="3565350" y="4826975"/>
              <a:ext cx="291650" cy="241475"/>
            </a:xfrm>
            <a:custGeom>
              <a:avLst/>
              <a:gdLst/>
              <a:ahLst/>
              <a:cxnLst/>
              <a:rect l="l" t="t" r="r" b="b"/>
              <a:pathLst>
                <a:path w="11666" h="9659" extrusionOk="0">
                  <a:moveTo>
                    <a:pt x="4447" y="1"/>
                  </a:moveTo>
                  <a:cubicBezTo>
                    <a:pt x="4319" y="1"/>
                    <a:pt x="4192" y="9"/>
                    <a:pt x="4063" y="24"/>
                  </a:cubicBezTo>
                  <a:cubicBezTo>
                    <a:pt x="2963" y="194"/>
                    <a:pt x="2083" y="1006"/>
                    <a:pt x="1829" y="2073"/>
                  </a:cubicBezTo>
                  <a:cubicBezTo>
                    <a:pt x="1642" y="2970"/>
                    <a:pt x="1947" y="3935"/>
                    <a:pt x="1693" y="4799"/>
                  </a:cubicBezTo>
                  <a:cubicBezTo>
                    <a:pt x="1490" y="5476"/>
                    <a:pt x="982" y="6001"/>
                    <a:pt x="610" y="6594"/>
                  </a:cubicBezTo>
                  <a:cubicBezTo>
                    <a:pt x="237" y="7186"/>
                    <a:pt x="0" y="7982"/>
                    <a:pt x="373" y="8574"/>
                  </a:cubicBezTo>
                  <a:cubicBezTo>
                    <a:pt x="627" y="8998"/>
                    <a:pt x="1151" y="9201"/>
                    <a:pt x="1642" y="9336"/>
                  </a:cubicBezTo>
                  <a:cubicBezTo>
                    <a:pt x="2455" y="9553"/>
                    <a:pt x="3283" y="9659"/>
                    <a:pt x="4107" y="9659"/>
                  </a:cubicBezTo>
                  <a:cubicBezTo>
                    <a:pt x="6372" y="9659"/>
                    <a:pt x="8603" y="8858"/>
                    <a:pt x="10379" y="7355"/>
                  </a:cubicBezTo>
                  <a:cubicBezTo>
                    <a:pt x="10819" y="6983"/>
                    <a:pt x="11191" y="6526"/>
                    <a:pt x="11428" y="6001"/>
                  </a:cubicBezTo>
                  <a:cubicBezTo>
                    <a:pt x="11665" y="5459"/>
                    <a:pt x="11598" y="4833"/>
                    <a:pt x="11276" y="4342"/>
                  </a:cubicBezTo>
                  <a:cubicBezTo>
                    <a:pt x="10633" y="3546"/>
                    <a:pt x="9329" y="3749"/>
                    <a:pt x="8465" y="3207"/>
                  </a:cubicBezTo>
                  <a:cubicBezTo>
                    <a:pt x="7754" y="2750"/>
                    <a:pt x="7450" y="1870"/>
                    <a:pt x="6925" y="1210"/>
                  </a:cubicBezTo>
                  <a:cubicBezTo>
                    <a:pt x="6326" y="447"/>
                    <a:pt x="5411" y="1"/>
                    <a:pt x="4447" y="1"/>
                  </a:cubicBezTo>
                  <a:close/>
                </a:path>
              </a:pathLst>
            </a:custGeom>
            <a:solidFill>
              <a:srgbClr val="A34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p54"/>
            <p:cNvSpPr/>
            <p:nvPr/>
          </p:nvSpPr>
          <p:spPr>
            <a:xfrm>
              <a:off x="2548925" y="3021450"/>
              <a:ext cx="1800325" cy="1904000"/>
            </a:xfrm>
            <a:custGeom>
              <a:avLst/>
              <a:gdLst/>
              <a:ahLst/>
              <a:cxnLst/>
              <a:rect l="l" t="t" r="r" b="b"/>
              <a:pathLst>
                <a:path w="72013" h="76160" extrusionOk="0">
                  <a:moveTo>
                    <a:pt x="35525" y="0"/>
                  </a:moveTo>
                  <a:cubicBezTo>
                    <a:pt x="25826" y="0"/>
                    <a:pt x="16157" y="5109"/>
                    <a:pt x="10588" y="16222"/>
                  </a:cubicBezTo>
                  <a:cubicBezTo>
                    <a:pt x="0" y="37366"/>
                    <a:pt x="26362" y="76159"/>
                    <a:pt x="43348" y="76159"/>
                  </a:cubicBezTo>
                  <a:cubicBezTo>
                    <a:pt x="44234" y="76159"/>
                    <a:pt x="45094" y="76054"/>
                    <a:pt x="45923" y="75835"/>
                  </a:cubicBezTo>
                  <a:cubicBezTo>
                    <a:pt x="63852" y="71094"/>
                    <a:pt x="72013" y="33102"/>
                    <a:pt x="60652" y="14444"/>
                  </a:cubicBezTo>
                  <a:cubicBezTo>
                    <a:pt x="54962" y="5114"/>
                    <a:pt x="45229" y="0"/>
                    <a:pt x="35525" y="0"/>
                  </a:cubicBezTo>
                  <a:close/>
                </a:path>
              </a:pathLst>
            </a:custGeom>
            <a:solidFill>
              <a:srgbClr val="CD51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p54"/>
            <p:cNvSpPr/>
            <p:nvPr/>
          </p:nvSpPr>
          <p:spPr>
            <a:xfrm>
              <a:off x="3501425" y="3194150"/>
              <a:ext cx="492700" cy="584275"/>
            </a:xfrm>
            <a:custGeom>
              <a:avLst/>
              <a:gdLst/>
              <a:ahLst/>
              <a:cxnLst/>
              <a:rect l="l" t="t" r="r" b="b"/>
              <a:pathLst>
                <a:path w="19708" h="23371" extrusionOk="0">
                  <a:moveTo>
                    <a:pt x="6361" y="0"/>
                  </a:moveTo>
                  <a:cubicBezTo>
                    <a:pt x="5884" y="0"/>
                    <a:pt x="5405" y="60"/>
                    <a:pt x="4927" y="189"/>
                  </a:cubicBezTo>
                  <a:cubicBezTo>
                    <a:pt x="2540" y="832"/>
                    <a:pt x="864" y="3151"/>
                    <a:pt x="424" y="5589"/>
                  </a:cubicBezTo>
                  <a:cubicBezTo>
                    <a:pt x="1" y="8027"/>
                    <a:pt x="644" y="10533"/>
                    <a:pt x="1694" y="12785"/>
                  </a:cubicBezTo>
                  <a:cubicBezTo>
                    <a:pt x="3268" y="16171"/>
                    <a:pt x="5689" y="19083"/>
                    <a:pt x="8720" y="21250"/>
                  </a:cubicBezTo>
                  <a:cubicBezTo>
                    <a:pt x="10057" y="22198"/>
                    <a:pt x="11547" y="23011"/>
                    <a:pt x="13173" y="23282"/>
                  </a:cubicBezTo>
                  <a:cubicBezTo>
                    <a:pt x="13524" y="23340"/>
                    <a:pt x="13882" y="23371"/>
                    <a:pt x="14240" y="23371"/>
                  </a:cubicBezTo>
                  <a:cubicBezTo>
                    <a:pt x="15535" y="23371"/>
                    <a:pt x="16822" y="22976"/>
                    <a:pt x="17778" y="22114"/>
                  </a:cubicBezTo>
                  <a:cubicBezTo>
                    <a:pt x="19691" y="20370"/>
                    <a:pt x="19708" y="17373"/>
                    <a:pt x="19149" y="14834"/>
                  </a:cubicBezTo>
                  <a:cubicBezTo>
                    <a:pt x="18201" y="10618"/>
                    <a:pt x="16152" y="6741"/>
                    <a:pt x="13190" y="3592"/>
                  </a:cubicBezTo>
                  <a:cubicBezTo>
                    <a:pt x="11380" y="1682"/>
                    <a:pt x="8898" y="0"/>
                    <a:pt x="6361" y="0"/>
                  </a:cubicBez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3919625" y="3798050"/>
              <a:ext cx="188800" cy="211175"/>
            </a:xfrm>
            <a:custGeom>
              <a:avLst/>
              <a:gdLst/>
              <a:ahLst/>
              <a:cxnLst/>
              <a:rect l="l" t="t" r="r" b="b"/>
              <a:pathLst>
                <a:path w="7552" h="8447" extrusionOk="0">
                  <a:moveTo>
                    <a:pt x="4878" y="0"/>
                  </a:moveTo>
                  <a:cubicBezTo>
                    <a:pt x="4264" y="0"/>
                    <a:pt x="3633" y="213"/>
                    <a:pt x="3115" y="565"/>
                  </a:cubicBezTo>
                  <a:cubicBezTo>
                    <a:pt x="2269" y="1141"/>
                    <a:pt x="1693" y="2021"/>
                    <a:pt x="1219" y="2935"/>
                  </a:cubicBezTo>
                  <a:cubicBezTo>
                    <a:pt x="406" y="4527"/>
                    <a:pt x="0" y="6745"/>
                    <a:pt x="1388" y="7896"/>
                  </a:cubicBezTo>
                  <a:cubicBezTo>
                    <a:pt x="1843" y="8276"/>
                    <a:pt x="2418" y="8446"/>
                    <a:pt x="3007" y="8446"/>
                  </a:cubicBezTo>
                  <a:cubicBezTo>
                    <a:pt x="3624" y="8446"/>
                    <a:pt x="4254" y="8259"/>
                    <a:pt x="4774" y="7930"/>
                  </a:cubicBezTo>
                  <a:cubicBezTo>
                    <a:pt x="5807" y="7269"/>
                    <a:pt x="6451" y="6169"/>
                    <a:pt x="6891" y="5035"/>
                  </a:cubicBezTo>
                  <a:cubicBezTo>
                    <a:pt x="7517" y="3392"/>
                    <a:pt x="7551" y="1124"/>
                    <a:pt x="5993" y="277"/>
                  </a:cubicBezTo>
                  <a:cubicBezTo>
                    <a:pt x="5651" y="86"/>
                    <a:pt x="5268" y="0"/>
                    <a:pt x="4878" y="0"/>
                  </a:cubicBezTo>
                  <a:close/>
                </a:path>
              </a:pathLst>
            </a:custGeom>
            <a:solidFill>
              <a:srgbClr val="EC5D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926" name="Google Shape;1926;p54"/>
          <p:cNvGrpSpPr/>
          <p:nvPr/>
        </p:nvGrpSpPr>
        <p:grpSpPr>
          <a:xfrm>
            <a:off x="457185" y="2391039"/>
            <a:ext cx="1646599" cy="1395633"/>
            <a:chOff x="747550" y="1488600"/>
            <a:chExt cx="2536350" cy="2149775"/>
          </a:xfrm>
        </p:grpSpPr>
        <p:sp>
          <p:nvSpPr>
            <p:cNvPr id="1927" name="Google Shape;1927;p54"/>
            <p:cNvSpPr/>
            <p:nvPr/>
          </p:nvSpPr>
          <p:spPr>
            <a:xfrm>
              <a:off x="2170275" y="3317125"/>
              <a:ext cx="380950" cy="321250"/>
            </a:xfrm>
            <a:custGeom>
              <a:avLst/>
              <a:gdLst/>
              <a:ahLst/>
              <a:cxnLst/>
              <a:rect l="l" t="t" r="r" b="b"/>
              <a:pathLst>
                <a:path w="15238" h="12850" extrusionOk="0">
                  <a:moveTo>
                    <a:pt x="4214" y="1"/>
                  </a:moveTo>
                  <a:cubicBezTo>
                    <a:pt x="4036" y="1"/>
                    <a:pt x="3855" y="25"/>
                    <a:pt x="3674" y="78"/>
                  </a:cubicBezTo>
                  <a:cubicBezTo>
                    <a:pt x="2252" y="501"/>
                    <a:pt x="1879" y="2363"/>
                    <a:pt x="2066" y="3853"/>
                  </a:cubicBezTo>
                  <a:cubicBezTo>
                    <a:pt x="2252" y="5326"/>
                    <a:pt x="2726" y="6935"/>
                    <a:pt x="2032" y="8255"/>
                  </a:cubicBezTo>
                  <a:cubicBezTo>
                    <a:pt x="1439" y="9390"/>
                    <a:pt x="0" y="10355"/>
                    <a:pt x="356" y="11591"/>
                  </a:cubicBezTo>
                  <a:cubicBezTo>
                    <a:pt x="635" y="12570"/>
                    <a:pt x="1814" y="12850"/>
                    <a:pt x="2857" y="12850"/>
                  </a:cubicBezTo>
                  <a:cubicBezTo>
                    <a:pt x="2950" y="12850"/>
                    <a:pt x="3042" y="12848"/>
                    <a:pt x="3132" y="12843"/>
                  </a:cubicBezTo>
                  <a:cubicBezTo>
                    <a:pt x="6738" y="12691"/>
                    <a:pt x="10226" y="11455"/>
                    <a:pt x="13138" y="9322"/>
                  </a:cubicBezTo>
                  <a:cubicBezTo>
                    <a:pt x="13849" y="8797"/>
                    <a:pt x="14543" y="8188"/>
                    <a:pt x="14882" y="7392"/>
                  </a:cubicBezTo>
                  <a:cubicBezTo>
                    <a:pt x="15238" y="6579"/>
                    <a:pt x="15153" y="5529"/>
                    <a:pt x="14459" y="4971"/>
                  </a:cubicBezTo>
                  <a:cubicBezTo>
                    <a:pt x="14077" y="4655"/>
                    <a:pt x="13631" y="4557"/>
                    <a:pt x="13152" y="4557"/>
                  </a:cubicBezTo>
                  <a:cubicBezTo>
                    <a:pt x="12362" y="4557"/>
                    <a:pt x="11482" y="4824"/>
                    <a:pt x="10647" y="4824"/>
                  </a:cubicBezTo>
                  <a:cubicBezTo>
                    <a:pt x="10441" y="4824"/>
                    <a:pt x="10238" y="4808"/>
                    <a:pt x="10040" y="4768"/>
                  </a:cubicBezTo>
                  <a:cubicBezTo>
                    <a:pt x="8685" y="4480"/>
                    <a:pt x="7873" y="3125"/>
                    <a:pt x="7077" y="1974"/>
                  </a:cubicBezTo>
                  <a:cubicBezTo>
                    <a:pt x="6389" y="994"/>
                    <a:pt x="5347" y="1"/>
                    <a:pt x="4214" y="1"/>
                  </a:cubicBezTo>
                  <a:close/>
                </a:path>
              </a:pathLst>
            </a:custGeom>
            <a:solidFill>
              <a:srgbClr val="0B91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747550" y="1488600"/>
              <a:ext cx="2536350" cy="1985650"/>
            </a:xfrm>
            <a:custGeom>
              <a:avLst/>
              <a:gdLst/>
              <a:ahLst/>
              <a:cxnLst/>
              <a:rect l="l" t="t" r="r" b="b"/>
              <a:pathLst>
                <a:path w="101454" h="79426" extrusionOk="0">
                  <a:moveTo>
                    <a:pt x="51117" y="1"/>
                  </a:moveTo>
                  <a:cubicBezTo>
                    <a:pt x="41813" y="1"/>
                    <a:pt x="31543" y="3752"/>
                    <a:pt x="21152" y="14063"/>
                  </a:cubicBezTo>
                  <a:cubicBezTo>
                    <a:pt x="0" y="35083"/>
                    <a:pt x="19941" y="79425"/>
                    <a:pt x="49647" y="79425"/>
                  </a:cubicBezTo>
                  <a:cubicBezTo>
                    <a:pt x="54347" y="79425"/>
                    <a:pt x="59293" y="78315"/>
                    <a:pt x="64358" y="75826"/>
                  </a:cubicBezTo>
                  <a:cubicBezTo>
                    <a:pt x="101453" y="57609"/>
                    <a:pt x="95087" y="28861"/>
                    <a:pt x="84133" y="16434"/>
                  </a:cubicBezTo>
                  <a:cubicBezTo>
                    <a:pt x="77481" y="8899"/>
                    <a:pt x="65446" y="1"/>
                    <a:pt x="51117" y="1"/>
                  </a:cubicBezTo>
                  <a:close/>
                </a:path>
              </a:pathLst>
            </a:custGeom>
            <a:solidFill>
              <a:srgbClr val="0DA9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1862550" y="1581050"/>
              <a:ext cx="802525" cy="597250"/>
            </a:xfrm>
            <a:custGeom>
              <a:avLst/>
              <a:gdLst/>
              <a:ahLst/>
              <a:cxnLst/>
              <a:rect l="l" t="t" r="r" b="b"/>
              <a:pathLst>
                <a:path w="32101" h="23890" extrusionOk="0">
                  <a:moveTo>
                    <a:pt x="9873" y="1"/>
                  </a:moveTo>
                  <a:cubicBezTo>
                    <a:pt x="9754" y="1"/>
                    <a:pt x="9635" y="2"/>
                    <a:pt x="9515" y="4"/>
                  </a:cubicBezTo>
                  <a:cubicBezTo>
                    <a:pt x="6265" y="55"/>
                    <a:pt x="2676" y="1070"/>
                    <a:pt x="1050" y="3898"/>
                  </a:cubicBezTo>
                  <a:cubicBezTo>
                    <a:pt x="17" y="5692"/>
                    <a:pt x="1" y="7978"/>
                    <a:pt x="661" y="9942"/>
                  </a:cubicBezTo>
                  <a:cubicBezTo>
                    <a:pt x="1321" y="11923"/>
                    <a:pt x="2591" y="13650"/>
                    <a:pt x="4030" y="15174"/>
                  </a:cubicBezTo>
                  <a:cubicBezTo>
                    <a:pt x="8618" y="20033"/>
                    <a:pt x="14815" y="23080"/>
                    <a:pt x="21468" y="23774"/>
                  </a:cubicBezTo>
                  <a:cubicBezTo>
                    <a:pt x="22137" y="23846"/>
                    <a:pt x="22811" y="23889"/>
                    <a:pt x="23482" y="23889"/>
                  </a:cubicBezTo>
                  <a:cubicBezTo>
                    <a:pt x="24868" y="23889"/>
                    <a:pt x="26241" y="23706"/>
                    <a:pt x="27530" y="23216"/>
                  </a:cubicBezTo>
                  <a:cubicBezTo>
                    <a:pt x="29443" y="22488"/>
                    <a:pt x="31136" y="20947"/>
                    <a:pt x="31644" y="18966"/>
                  </a:cubicBezTo>
                  <a:cubicBezTo>
                    <a:pt x="32101" y="17154"/>
                    <a:pt x="31542" y="15241"/>
                    <a:pt x="30780" y="13531"/>
                  </a:cubicBezTo>
                  <a:cubicBezTo>
                    <a:pt x="27206" y="5514"/>
                    <a:pt x="18654" y="1"/>
                    <a:pt x="9873" y="1"/>
                  </a:cubicBezTo>
                  <a:close/>
                </a:path>
              </a:pathLst>
            </a:custGeom>
            <a:solidFill>
              <a:srgbClr val="5AC5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2679875" y="2078825"/>
              <a:ext cx="183300" cy="230725"/>
            </a:xfrm>
            <a:custGeom>
              <a:avLst/>
              <a:gdLst/>
              <a:ahLst/>
              <a:cxnLst/>
              <a:rect l="l" t="t" r="r" b="b"/>
              <a:pathLst>
                <a:path w="7332" h="9229" extrusionOk="0">
                  <a:moveTo>
                    <a:pt x="4040" y="1"/>
                  </a:moveTo>
                  <a:cubicBezTo>
                    <a:pt x="2223" y="1"/>
                    <a:pt x="558" y="1888"/>
                    <a:pt x="221" y="3813"/>
                  </a:cubicBezTo>
                  <a:cubicBezTo>
                    <a:pt x="0" y="5133"/>
                    <a:pt x="187" y="6572"/>
                    <a:pt x="949" y="7673"/>
                  </a:cubicBezTo>
                  <a:cubicBezTo>
                    <a:pt x="1592" y="8602"/>
                    <a:pt x="2705" y="9229"/>
                    <a:pt x="3821" y="9229"/>
                  </a:cubicBezTo>
                  <a:cubicBezTo>
                    <a:pt x="4027" y="9229"/>
                    <a:pt x="4233" y="9208"/>
                    <a:pt x="4436" y="9163"/>
                  </a:cubicBezTo>
                  <a:cubicBezTo>
                    <a:pt x="6417" y="8705"/>
                    <a:pt x="7331" y="6352"/>
                    <a:pt x="7281" y="4337"/>
                  </a:cubicBezTo>
                  <a:cubicBezTo>
                    <a:pt x="7230" y="2610"/>
                    <a:pt x="6502" y="697"/>
                    <a:pt x="4876" y="139"/>
                  </a:cubicBezTo>
                  <a:cubicBezTo>
                    <a:pt x="4597" y="45"/>
                    <a:pt x="4317" y="1"/>
                    <a:pt x="4040" y="1"/>
                  </a:cubicBezTo>
                  <a:close/>
                </a:path>
              </a:pathLst>
            </a:custGeom>
            <a:solidFill>
              <a:srgbClr val="5AC5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C64A523-1E9F-4A89-81A0-96F2E85A9546}"/>
              </a:ext>
            </a:extLst>
          </p:cNvPr>
          <p:cNvSpPr/>
          <p:nvPr/>
        </p:nvSpPr>
        <p:spPr>
          <a:xfrm>
            <a:off x="2108060" y="342735"/>
            <a:ext cx="75702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FASILITAS YANG DIBUTUHKAN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B55D-558A-4C5F-B5E9-A0BCA493A79C}"/>
              </a:ext>
            </a:extLst>
          </p:cNvPr>
          <p:cNvSpPr/>
          <p:nvPr/>
        </p:nvSpPr>
        <p:spPr>
          <a:xfrm>
            <a:off x="2563975" y="2258897"/>
            <a:ext cx="6478055" cy="52322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just">
              <a:buAutoNum type="arabicPeriod"/>
            </a:pPr>
            <a:r>
              <a:rPr lang="en-US" sz="4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Ruang</a:t>
            </a: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Kelas 2-3</a:t>
            </a:r>
          </a:p>
          <a:p>
            <a:pPr marL="914400" indent="-914400" algn="just">
              <a:buAutoNum type="arabicPeriod"/>
            </a:pP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Ruang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Pimpinan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914400" indent="-914400" algn="just">
              <a:buAutoNum type="arabicPeriod"/>
            </a:pP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Ruang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Salazar</a:t>
            </a:r>
          </a:p>
          <a:p>
            <a:pPr marL="914400" indent="-914400" algn="just">
              <a:buAutoNum type="arabicPeriod"/>
            </a:pPr>
            <a:r>
              <a:rPr lang="en-US" sz="4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Perpustakaan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914400" indent="-914400" algn="just">
              <a:buAutoNum type="arabicPeriod"/>
            </a:pP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Mushola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914400" indent="-914400" algn="just">
              <a:buAutoNum type="arabicPeriod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Kolam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Renang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914400" indent="-914400" algn="just">
              <a:buAutoNum type="arabicPeriod"/>
            </a:pP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Perlengkapan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Hidroponic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914400" indent="-914400" algn="ctr">
              <a:buAutoNum type="arabicPeriod"/>
            </a:pP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339</Words>
  <Application>Microsoft Office PowerPoint</Application>
  <PresentationFormat>Widescreen</PresentationFormat>
  <Paragraphs>110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Fira Sans Extra Condensed Medium</vt:lpstr>
      <vt:lpstr>Rye</vt:lpstr>
      <vt:lpstr>Wingdings</vt:lpstr>
      <vt:lpstr>Office Theme</vt:lpstr>
      <vt:lpstr>BOTANICAL PURI GARDEN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BOTANICAL PURI GARDEN</dc:title>
  <dc:creator>ALFIATUN</dc:creator>
  <cp:lastModifiedBy>ALFIATUN</cp:lastModifiedBy>
  <cp:revision>19</cp:revision>
  <dcterms:created xsi:type="dcterms:W3CDTF">2020-02-20T04:17:33Z</dcterms:created>
  <dcterms:modified xsi:type="dcterms:W3CDTF">2020-03-04T09:08:15Z</dcterms:modified>
</cp:coreProperties>
</file>