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63" r:id="rId3"/>
    <p:sldId id="257" r:id="rId4"/>
    <p:sldId id="265" r:id="rId5"/>
    <p:sldId id="264" r:id="rId6"/>
    <p:sldId id="258" r:id="rId7"/>
    <p:sldId id="259" r:id="rId8"/>
    <p:sldId id="266" r:id="rId9"/>
    <p:sldId id="278" r:id="rId10"/>
    <p:sldId id="270" r:id="rId11"/>
    <p:sldId id="271" r:id="rId12"/>
    <p:sldId id="267" r:id="rId13"/>
    <p:sldId id="273" r:id="rId14"/>
    <p:sldId id="275" r:id="rId15"/>
    <p:sldId id="276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>
      <p:cViewPr varScale="1">
        <p:scale>
          <a:sx n="110" d="100"/>
          <a:sy n="110" d="100"/>
        </p:scale>
        <p:origin x="-18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395B6-AD65-4F2C-A155-70D60C6E25C2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BB6A9-B76E-49FC-B4DB-C31464D1D0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7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BB6A9-B76E-49FC-B4DB-C31464D1D0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535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3653-A328-4DD4-A082-2C744965F7F4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941D-BE57-417A-9EA1-8B0FA4F9E17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3653-A328-4DD4-A082-2C744965F7F4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941D-BE57-417A-9EA1-8B0FA4F9E17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3653-A328-4DD4-A082-2C744965F7F4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941D-BE57-417A-9EA1-8B0FA4F9E17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3653-A328-4DD4-A082-2C744965F7F4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941D-BE57-417A-9EA1-8B0FA4F9E17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3653-A328-4DD4-A082-2C744965F7F4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941D-BE57-417A-9EA1-8B0FA4F9E17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3653-A328-4DD4-A082-2C744965F7F4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941D-BE57-417A-9EA1-8B0FA4F9E17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3653-A328-4DD4-A082-2C744965F7F4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941D-BE57-417A-9EA1-8B0FA4F9E17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3653-A328-4DD4-A082-2C744965F7F4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941D-BE57-417A-9EA1-8B0FA4F9E17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3653-A328-4DD4-A082-2C744965F7F4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941D-BE57-417A-9EA1-8B0FA4F9E17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3653-A328-4DD4-A082-2C744965F7F4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941D-BE57-417A-9EA1-8B0FA4F9E17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3653-A328-4DD4-A082-2C744965F7F4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D7941D-BE57-417A-9EA1-8B0FA4F9E17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9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ED7941D-BE57-417A-9EA1-8B0FA4F9E179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60B3653-A328-4DD4-A082-2C744965F7F4}" type="datetimeFigureOut">
              <a:rPr lang="en-GB" smtClean="0"/>
              <a:t>05/05/2019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 smtClean="0"/>
              <a:t>Howard Shore’s use of Musical Devices in his Score for </a:t>
            </a:r>
            <a:r>
              <a:rPr lang="en-GB" sz="4800" i="1" dirty="0" smtClean="0"/>
              <a:t>The Lord of the Rings</a:t>
            </a:r>
            <a:endParaRPr lang="en-GB" sz="48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Nathan Guth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29" b="10343"/>
          <a:stretch/>
        </p:blipFill>
        <p:spPr bwMode="auto">
          <a:xfrm>
            <a:off x="5580112" y="5445224"/>
            <a:ext cx="2872289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32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Leitmotif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quick overview:</a:t>
            </a:r>
          </a:p>
          <a:p>
            <a:pPr lvl="1"/>
            <a:r>
              <a:rPr lang="en-GB" dirty="0" smtClean="0"/>
              <a:t>A recurring musical theme or idea</a:t>
            </a:r>
          </a:p>
          <a:p>
            <a:pPr lvl="1"/>
            <a:r>
              <a:rPr lang="en-GB" dirty="0" smtClean="0"/>
              <a:t>Attach a particular theme to a part of the narrative:</a:t>
            </a:r>
          </a:p>
          <a:p>
            <a:pPr lvl="2"/>
            <a:r>
              <a:rPr lang="en-GB" dirty="0" smtClean="0"/>
              <a:t>Character</a:t>
            </a:r>
          </a:p>
          <a:p>
            <a:pPr lvl="2"/>
            <a:r>
              <a:rPr lang="en-GB" dirty="0" smtClean="0"/>
              <a:t>Location</a:t>
            </a:r>
          </a:p>
          <a:p>
            <a:pPr lvl="2"/>
            <a:r>
              <a:rPr lang="en-GB" dirty="0" smtClean="0"/>
              <a:t>Emotion</a:t>
            </a:r>
          </a:p>
          <a:p>
            <a:pPr lvl="2"/>
            <a:r>
              <a:rPr lang="en-GB" dirty="0" smtClean="0"/>
              <a:t>Event</a:t>
            </a:r>
          </a:p>
          <a:p>
            <a:pPr lvl="2"/>
            <a:r>
              <a:rPr lang="en-GB" dirty="0" smtClean="0"/>
              <a:t>Objects</a:t>
            </a:r>
          </a:p>
          <a:p>
            <a:pPr lvl="2"/>
            <a:r>
              <a:rPr lang="en-GB" dirty="0" smtClean="0"/>
              <a:t>Notion/Theme</a:t>
            </a:r>
          </a:p>
          <a:p>
            <a:pPr lvl="1"/>
            <a:r>
              <a:rPr lang="en-GB" dirty="0" smtClean="0"/>
              <a:t>Modify and combine themes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662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Few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6769"/>
            <a:ext cx="7620000" cy="48006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rgbClr val="7030A0"/>
                </a:solidFill>
              </a:rPr>
              <a:t>The Imperial March </a:t>
            </a:r>
            <a:r>
              <a:rPr lang="en-GB" sz="1800" i="1" dirty="0" smtClean="0"/>
              <a:t>Star Wars</a:t>
            </a:r>
            <a:r>
              <a:rPr lang="en-GB" sz="1800" dirty="0" smtClean="0"/>
              <a:t> – John Williams</a:t>
            </a:r>
          </a:p>
          <a:p>
            <a:r>
              <a:rPr lang="en-GB" sz="1800" dirty="0" smtClean="0">
                <a:solidFill>
                  <a:srgbClr val="7030A0"/>
                </a:solidFill>
              </a:rPr>
              <a:t>Shark motif </a:t>
            </a:r>
            <a:r>
              <a:rPr lang="en-GB" sz="1800" i="1" dirty="0" smtClean="0"/>
              <a:t>Jaws</a:t>
            </a:r>
            <a:r>
              <a:rPr lang="en-GB" sz="1800" dirty="0" smtClean="0">
                <a:solidFill>
                  <a:srgbClr val="7030A0"/>
                </a:solidFill>
              </a:rPr>
              <a:t> </a:t>
            </a:r>
            <a:r>
              <a:rPr lang="en-GB" sz="1800" dirty="0" smtClean="0"/>
              <a:t>– John Williams</a:t>
            </a:r>
          </a:p>
          <a:p>
            <a:r>
              <a:rPr lang="en-GB" sz="1800" dirty="0" smtClean="0">
                <a:solidFill>
                  <a:srgbClr val="7030A0"/>
                </a:solidFill>
              </a:rPr>
              <a:t>James Bond </a:t>
            </a:r>
            <a:r>
              <a:rPr lang="en-GB" sz="1800" i="1" dirty="0" smtClean="0"/>
              <a:t>007 franchise</a:t>
            </a:r>
            <a:r>
              <a:rPr lang="en-GB" sz="1800" dirty="0" smtClean="0"/>
              <a:t> – Monty Normand &amp; John Barry</a:t>
            </a:r>
          </a:p>
          <a:p>
            <a:r>
              <a:rPr lang="en-GB" sz="1800" dirty="0" smtClean="0">
                <a:solidFill>
                  <a:srgbClr val="7030A0"/>
                </a:solidFill>
              </a:rPr>
              <a:t>Harry Potter </a:t>
            </a:r>
            <a:r>
              <a:rPr lang="en-GB" sz="1800" i="1" dirty="0" smtClean="0"/>
              <a:t>Harry Potter </a:t>
            </a:r>
            <a:r>
              <a:rPr lang="en-GB" sz="1800" dirty="0" smtClean="0"/>
              <a:t> - John Williams</a:t>
            </a:r>
          </a:p>
          <a:p>
            <a:r>
              <a:rPr lang="en-GB" sz="1800" dirty="0" smtClean="0">
                <a:solidFill>
                  <a:srgbClr val="7030A0"/>
                </a:solidFill>
              </a:rPr>
              <a:t>Back to the Future fanfare </a:t>
            </a:r>
            <a:r>
              <a:rPr lang="en-GB" sz="1800" i="1" dirty="0" smtClean="0"/>
              <a:t>Back to the Future </a:t>
            </a:r>
            <a:r>
              <a:rPr lang="en-GB" sz="1800" dirty="0" smtClean="0"/>
              <a:t>– Alan Silvestri</a:t>
            </a:r>
          </a:p>
          <a:p>
            <a:r>
              <a:rPr lang="en-GB" sz="1800" dirty="0" smtClean="0">
                <a:solidFill>
                  <a:srgbClr val="7030A0"/>
                </a:solidFill>
              </a:rPr>
              <a:t>The Dark Knight </a:t>
            </a:r>
            <a:r>
              <a:rPr lang="en-GB" sz="1800" i="1" dirty="0" smtClean="0">
                <a:solidFill>
                  <a:srgbClr val="7030A0"/>
                </a:solidFill>
              </a:rPr>
              <a:t> </a:t>
            </a:r>
            <a:r>
              <a:rPr lang="en-GB" sz="1800" i="1" dirty="0" smtClean="0"/>
              <a:t>The Dark Knight</a:t>
            </a:r>
            <a:r>
              <a:rPr lang="en-GB" sz="1800" dirty="0" smtClean="0"/>
              <a:t> – Hans Williams</a:t>
            </a:r>
          </a:p>
          <a:p>
            <a:r>
              <a:rPr lang="en-GB" sz="1800" dirty="0" smtClean="0">
                <a:solidFill>
                  <a:srgbClr val="7030A0"/>
                </a:solidFill>
              </a:rPr>
              <a:t>The Good, The Bad and The Ugly </a:t>
            </a:r>
            <a:r>
              <a:rPr lang="en-GB" sz="1800" i="1" dirty="0" smtClean="0"/>
              <a:t>The Good The Bad and The Ugly </a:t>
            </a:r>
            <a:r>
              <a:rPr lang="en-GB" sz="1800" dirty="0" smtClean="0"/>
              <a:t>Ennio Morricone</a:t>
            </a:r>
          </a:p>
          <a:p>
            <a:r>
              <a:rPr lang="en-GB" sz="1800" dirty="0" smtClean="0">
                <a:solidFill>
                  <a:srgbClr val="7030A0"/>
                </a:solidFill>
              </a:rPr>
              <a:t>Time </a:t>
            </a:r>
            <a:r>
              <a:rPr lang="en-GB" sz="1800" i="1" dirty="0" smtClean="0"/>
              <a:t>Inception </a:t>
            </a:r>
            <a:r>
              <a:rPr lang="en-GB" sz="1800" dirty="0" smtClean="0"/>
              <a:t>– Hans Zimmer</a:t>
            </a:r>
          </a:p>
          <a:p>
            <a:r>
              <a:rPr lang="en-GB" sz="1800" dirty="0" smtClean="0"/>
              <a:t>And countless others</a:t>
            </a:r>
            <a:endParaRPr lang="en-GB" sz="1800" dirty="0"/>
          </a:p>
        </p:txBody>
      </p:sp>
      <p:sp>
        <p:nvSpPr>
          <p:cNvPr id="9" name="AutoShape 2" descr="Batma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7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277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Chosen Leitmotifs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Focus on 3 main motifs:</a:t>
            </a:r>
          </a:p>
          <a:p>
            <a:pPr lvl="1"/>
            <a:r>
              <a:rPr lang="en-GB" dirty="0" smtClean="0"/>
              <a:t>The Shire</a:t>
            </a:r>
          </a:p>
          <a:p>
            <a:pPr lvl="2"/>
            <a:r>
              <a:rPr lang="en-GB" dirty="0" smtClean="0"/>
              <a:t>Location Theme</a:t>
            </a:r>
          </a:p>
          <a:p>
            <a:pPr lvl="1"/>
            <a:r>
              <a:rPr lang="en-GB" dirty="0" smtClean="0"/>
              <a:t>The Fellowship</a:t>
            </a:r>
          </a:p>
          <a:p>
            <a:pPr lvl="2"/>
            <a:r>
              <a:rPr lang="en-GB" dirty="0" smtClean="0"/>
              <a:t>Group of characters</a:t>
            </a:r>
          </a:p>
          <a:p>
            <a:pPr lvl="1"/>
            <a:r>
              <a:rPr lang="en-GB" dirty="0" smtClean="0"/>
              <a:t>Gondor &amp; Men in Middle-Earth</a:t>
            </a:r>
          </a:p>
          <a:p>
            <a:pPr lvl="2"/>
            <a:r>
              <a:rPr lang="en-GB" dirty="0" smtClean="0"/>
              <a:t>Location Theme AND idea/notion theme</a:t>
            </a:r>
          </a:p>
          <a:p>
            <a:r>
              <a:rPr lang="en-GB" dirty="0" smtClean="0"/>
              <a:t>Task:</a:t>
            </a:r>
          </a:p>
          <a:p>
            <a:pPr lvl="1"/>
            <a:r>
              <a:rPr lang="en-GB" dirty="0" smtClean="0"/>
              <a:t>To explore the different versions of each theme</a:t>
            </a:r>
          </a:p>
          <a:p>
            <a:pPr lvl="2"/>
            <a:r>
              <a:rPr lang="en-GB" dirty="0" smtClean="0"/>
              <a:t>Relate to events in film and narrative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8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03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07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61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 </a:t>
            </a:r>
            <a:r>
              <a:rPr lang="en-GB" dirty="0" smtClean="0"/>
              <a:t>and 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01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Choosing a </a:t>
            </a:r>
            <a:r>
              <a:rPr lang="en-GB" dirty="0" smtClean="0"/>
              <a:t>Topic &amp; Initial Ideas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2800" dirty="0" smtClean="0"/>
              <a:t>Music</a:t>
            </a:r>
          </a:p>
          <a:p>
            <a:pPr lvl="1">
              <a:buClr>
                <a:schemeClr val="tx1"/>
              </a:buClr>
            </a:pPr>
            <a:r>
              <a:rPr lang="en-GB" sz="2600" dirty="0" smtClean="0"/>
              <a:t>Film music</a:t>
            </a:r>
          </a:p>
          <a:p>
            <a:pPr lvl="2">
              <a:buClr>
                <a:schemeClr val="tx1"/>
              </a:buClr>
            </a:pPr>
            <a:r>
              <a:rPr lang="en-GB" sz="2600" dirty="0" smtClean="0"/>
              <a:t>Use of film music</a:t>
            </a:r>
          </a:p>
          <a:p>
            <a:pPr lvl="3">
              <a:buClr>
                <a:schemeClr val="tx1"/>
              </a:buClr>
            </a:pPr>
            <a:r>
              <a:rPr lang="en-GB" sz="2200" dirty="0" smtClean="0"/>
              <a:t>The Lord of the Rings</a:t>
            </a:r>
          </a:p>
          <a:p>
            <a:pPr>
              <a:buClr>
                <a:schemeClr val="tx1"/>
              </a:buClr>
            </a:pPr>
            <a:r>
              <a:rPr lang="en-GB" sz="2400" dirty="0" smtClean="0"/>
              <a:t>Final Idea</a:t>
            </a:r>
          </a:p>
          <a:p>
            <a:pPr>
              <a:buClr>
                <a:schemeClr val="tx1"/>
              </a:buClr>
            </a:pPr>
            <a:r>
              <a:rPr lang="en-GB" sz="2400" dirty="0" smtClean="0"/>
              <a:t>“Howard </a:t>
            </a:r>
            <a:r>
              <a:rPr lang="en-GB" sz="2400" dirty="0" smtClean="0"/>
              <a:t>Shore’s use of Musical Devices in his Score for </a:t>
            </a:r>
            <a:r>
              <a:rPr lang="en-GB" sz="2400" i="1" dirty="0" smtClean="0"/>
              <a:t>The Lord of the Rings</a:t>
            </a:r>
            <a:r>
              <a:rPr lang="en-GB" sz="24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974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focus on a few select themes</a:t>
            </a:r>
          </a:p>
          <a:p>
            <a:r>
              <a:rPr lang="en-GB" dirty="0"/>
              <a:t>Identify occurrences of these motifs in the films and soundtrack</a:t>
            </a:r>
          </a:p>
          <a:p>
            <a:r>
              <a:rPr lang="en-GB" dirty="0"/>
              <a:t>Using the performances of these themes, observe how Howard Shore modified his original ideas</a:t>
            </a:r>
          </a:p>
          <a:p>
            <a:r>
              <a:rPr lang="en-GB" dirty="0"/>
              <a:t>How does this affect the audience/movie itself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173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7620000" cy="1143000"/>
          </a:xfrm>
        </p:spPr>
        <p:txBody>
          <a:bodyPr/>
          <a:lstStyle/>
          <a:p>
            <a:r>
              <a:rPr lang="en-GB" dirty="0" smtClean="0"/>
              <a:t>Brief </a:t>
            </a:r>
            <a:r>
              <a:rPr lang="en-GB" dirty="0" smtClean="0"/>
              <a:t>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0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Lord of the Rings by </a:t>
            </a:r>
            <a:br>
              <a:rPr lang="en-GB" dirty="0" smtClean="0"/>
            </a:br>
            <a:r>
              <a:rPr lang="en-GB" dirty="0" smtClean="0"/>
              <a:t>Peter Jackson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GB" sz="2000" dirty="0" smtClean="0"/>
              <a:t>About the trilogy</a:t>
            </a:r>
            <a:endParaRPr lang="en-GB" sz="2000" dirty="0" smtClean="0"/>
          </a:p>
          <a:p>
            <a:pPr lvl="1">
              <a:buClrTx/>
            </a:pPr>
            <a:r>
              <a:rPr lang="en-GB" sz="1800" dirty="0" smtClean="0"/>
              <a:t>Some of the biggest and most ambitious film projects ever undertaken.</a:t>
            </a:r>
          </a:p>
          <a:p>
            <a:pPr lvl="1">
              <a:buClrTx/>
            </a:pPr>
            <a:r>
              <a:rPr lang="en-GB" sz="1800" dirty="0" smtClean="0"/>
              <a:t>3 films shot simultaneously</a:t>
            </a:r>
          </a:p>
          <a:p>
            <a:pPr lvl="1">
              <a:buClrTx/>
            </a:pPr>
            <a:r>
              <a:rPr lang="en-GB" sz="1800" dirty="0" smtClean="0"/>
              <a:t>Over $2.92billion at the box office (amongst the highest of all time)</a:t>
            </a:r>
          </a:p>
          <a:p>
            <a:pPr lvl="1">
              <a:buClrTx/>
            </a:pPr>
            <a:r>
              <a:rPr lang="en-GB" sz="1800" dirty="0" smtClean="0"/>
              <a:t>Won 17 out of 30 Academy Award nominations</a:t>
            </a:r>
          </a:p>
          <a:p>
            <a:pPr lvl="1">
              <a:buClrTx/>
            </a:pPr>
            <a:r>
              <a:rPr lang="en-GB" sz="1800" i="1" dirty="0" smtClean="0"/>
              <a:t>Return of the King</a:t>
            </a:r>
            <a:r>
              <a:rPr lang="en-GB" sz="1800" dirty="0" smtClean="0"/>
              <a:t> won all 11 of its nominations.</a:t>
            </a:r>
          </a:p>
          <a:p>
            <a:pPr lvl="1">
              <a:buClrTx/>
            </a:pPr>
            <a:endParaRPr lang="en-GB" sz="1800" i="1" dirty="0" smtClean="0"/>
          </a:p>
          <a:p>
            <a:pPr lvl="1">
              <a:buClrTx/>
            </a:pPr>
            <a:endParaRPr lang="en-GB" sz="1800" dirty="0" smtClean="0"/>
          </a:p>
        </p:txBody>
      </p:sp>
      <p:pic>
        <p:nvPicPr>
          <p:cNvPr id="1026" name="Picture 2" descr="Image result for The lord of the ring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16632"/>
            <a:ext cx="2153552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THe Fellowship of the ring pos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149080"/>
            <a:ext cx="1584176" cy="237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he two towers pos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149079"/>
            <a:ext cx="1603148" cy="237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turn of the king post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149080"/>
            <a:ext cx="1585670" cy="237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19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Lord of the Rings by Howard Shore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GB" dirty="0" smtClean="0"/>
              <a:t>About the soundtrack</a:t>
            </a:r>
            <a:endParaRPr lang="en-GB" dirty="0"/>
          </a:p>
          <a:p>
            <a:pPr lvl="1">
              <a:buClrTx/>
            </a:pPr>
            <a:r>
              <a:rPr lang="en-GB" dirty="0"/>
              <a:t>How Great?</a:t>
            </a:r>
          </a:p>
          <a:p>
            <a:pPr lvl="2">
              <a:buClrTx/>
            </a:pPr>
            <a:r>
              <a:rPr lang="en-GB" dirty="0"/>
              <a:t>More than 12 hours of recorded music</a:t>
            </a:r>
          </a:p>
          <a:p>
            <a:pPr lvl="2">
              <a:buClrTx/>
            </a:pPr>
            <a:r>
              <a:rPr lang="en-GB" dirty="0"/>
              <a:t>Over 100 unique and identifiable themes</a:t>
            </a:r>
          </a:p>
          <a:p>
            <a:pPr lvl="2">
              <a:buClrTx/>
            </a:pPr>
            <a:r>
              <a:rPr lang="en-GB" dirty="0"/>
              <a:t>Unusual instrumentation</a:t>
            </a:r>
          </a:p>
          <a:p>
            <a:pPr lvl="2">
              <a:buClrTx/>
            </a:pPr>
            <a:r>
              <a:rPr lang="en-GB" dirty="0"/>
              <a:t>Featured soloists</a:t>
            </a:r>
          </a:p>
          <a:p>
            <a:pPr lvl="2">
              <a:buClrTx/>
            </a:pPr>
            <a:r>
              <a:rPr lang="en-GB" dirty="0"/>
              <a:t>Multitude of musical </a:t>
            </a:r>
            <a:r>
              <a:rPr lang="en-GB" dirty="0" smtClean="0"/>
              <a:t>styles</a:t>
            </a:r>
          </a:p>
          <a:p>
            <a:pPr lvl="2">
              <a:buClrTx/>
            </a:pPr>
            <a:r>
              <a:rPr lang="en-GB" dirty="0" smtClean="0"/>
              <a:t>120 players in the London Philharmonic Orchestra</a:t>
            </a:r>
            <a:endParaRPr lang="en-GB" dirty="0"/>
          </a:p>
          <a:p>
            <a:pPr lvl="1">
              <a:buClrTx/>
            </a:pPr>
            <a:r>
              <a:rPr lang="en-GB" dirty="0"/>
              <a:t>Earned</a:t>
            </a:r>
          </a:p>
          <a:p>
            <a:pPr lvl="2">
              <a:buClrTx/>
            </a:pPr>
            <a:r>
              <a:rPr lang="en-GB" dirty="0"/>
              <a:t>3 Oscars</a:t>
            </a:r>
          </a:p>
          <a:p>
            <a:pPr lvl="2">
              <a:buClrTx/>
            </a:pPr>
            <a:r>
              <a:rPr lang="en-GB" dirty="0"/>
              <a:t>2 Golden Globes</a:t>
            </a:r>
          </a:p>
          <a:p>
            <a:pPr lvl="2">
              <a:buClrTx/>
            </a:pPr>
            <a:r>
              <a:rPr lang="en-GB" dirty="0"/>
              <a:t>3 Grammys</a:t>
            </a:r>
          </a:p>
          <a:p>
            <a:pPr lvl="2">
              <a:buClrTx/>
            </a:pPr>
            <a:r>
              <a:rPr lang="en-GB" dirty="0"/>
              <a:t>Voted best soundtrack in film </a:t>
            </a:r>
            <a:r>
              <a:rPr lang="en-GB" dirty="0" smtClean="0"/>
              <a:t>history (Classic FM)</a:t>
            </a:r>
            <a:endParaRPr lang="en-GB" dirty="0"/>
          </a:p>
          <a:p>
            <a:pPr>
              <a:buClrTx/>
            </a:pPr>
            <a:endParaRPr lang="en-GB" dirty="0"/>
          </a:p>
        </p:txBody>
      </p:sp>
      <p:pic>
        <p:nvPicPr>
          <p:cNvPr id="2050" name="Picture 2" descr="Image result for Howard Sho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96" y="404664"/>
            <a:ext cx="1966146" cy="28083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43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 ABOUT SOURCEs</a:t>
            </a:r>
          </a:p>
          <a:p>
            <a:r>
              <a:rPr lang="en-GB" dirty="0"/>
              <a:t>PRIMARY &amp; SECONDARY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1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176398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1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Cambria ALL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1660</TotalTime>
  <Words>388</Words>
  <Application>Microsoft Office PowerPoint</Application>
  <PresentationFormat>On-screen Show (4:3)</PresentationFormat>
  <Paragraphs>77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Howard Shore’s use of Musical Devices in his Score for The Lord of the Rings</vt:lpstr>
      <vt:lpstr>Topic and Motivation</vt:lpstr>
      <vt:lpstr>Choosing a Topic &amp; Initial Ideas</vt:lpstr>
      <vt:lpstr>Objectives</vt:lpstr>
      <vt:lpstr>Brief Overview</vt:lpstr>
      <vt:lpstr>The Lord of the Rings by  Peter Jackson</vt:lpstr>
      <vt:lpstr>The Lord of the Rings by Howard Shore</vt:lpstr>
      <vt:lpstr>Process</vt:lpstr>
      <vt:lpstr>Sources</vt:lpstr>
      <vt:lpstr>The Leitmotif</vt:lpstr>
      <vt:lpstr>A Few Examples</vt:lpstr>
      <vt:lpstr>Structure</vt:lpstr>
      <vt:lpstr>My Chosen Leitmotifs</vt:lpstr>
      <vt:lpstr>PowerPoint Presentation</vt:lpstr>
      <vt:lpstr>Learning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Guth</dc:creator>
  <cp:lastModifiedBy>Nathan Guth</cp:lastModifiedBy>
  <cp:revision>77</cp:revision>
  <dcterms:created xsi:type="dcterms:W3CDTF">2019-04-29T18:39:42Z</dcterms:created>
  <dcterms:modified xsi:type="dcterms:W3CDTF">2019-05-05T10:37:54Z</dcterms:modified>
</cp:coreProperties>
</file>