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0" r:id="rId12"/>
    <p:sldId id="265" r:id="rId13"/>
    <p:sldId id="267" r:id="rId14"/>
    <p:sldId id="268" r:id="rId15"/>
    <p:sldId id="269" r:id="rId16"/>
    <p:sldId id="266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C97101-7453-4D74-963C-63F57DEC794F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93B1FF-901C-4D13-BB10-C53756260E5A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056784" cy="93610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An investigation of Howard </a:t>
            </a:r>
            <a:r>
              <a:rPr lang="en-GB" sz="2400" dirty="0" smtClean="0"/>
              <a:t>Shore’s use of musical devices in his score for </a:t>
            </a:r>
            <a:r>
              <a:rPr lang="en-GB" sz="2400" i="1" dirty="0" smtClean="0"/>
              <a:t>“The Lord of the Rings”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Nathan Guth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 b="10343"/>
          <a:stretch/>
        </p:blipFill>
        <p:spPr bwMode="auto">
          <a:xfrm>
            <a:off x="179512" y="116632"/>
            <a:ext cx="255314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Cannot study the whole soundtrack</a:t>
            </a:r>
          </a:p>
          <a:p>
            <a:pPr lvl="1"/>
            <a:r>
              <a:rPr lang="en-GB" dirty="0" smtClean="0"/>
              <a:t>Chose to focus on 3 motifs</a:t>
            </a:r>
          </a:p>
          <a:p>
            <a:pPr lvl="2"/>
            <a:r>
              <a:rPr lang="en-GB" dirty="0" smtClean="0"/>
              <a:t>The Shire</a:t>
            </a:r>
          </a:p>
          <a:p>
            <a:pPr lvl="3"/>
            <a:r>
              <a:rPr lang="en-GB" dirty="0" smtClean="0"/>
              <a:t>A location</a:t>
            </a:r>
          </a:p>
          <a:p>
            <a:pPr lvl="2"/>
            <a:r>
              <a:rPr lang="en-GB" dirty="0" smtClean="0"/>
              <a:t>The Fellowship</a:t>
            </a:r>
          </a:p>
          <a:p>
            <a:pPr lvl="3"/>
            <a:r>
              <a:rPr lang="en-GB" dirty="0" smtClean="0"/>
              <a:t>A group of characters</a:t>
            </a:r>
          </a:p>
          <a:p>
            <a:pPr lvl="2"/>
            <a:r>
              <a:rPr lang="en-GB" dirty="0" smtClean="0"/>
              <a:t>Gondor &amp; Men in Middle-Earth</a:t>
            </a:r>
          </a:p>
          <a:p>
            <a:pPr lvl="3"/>
            <a:r>
              <a:rPr lang="en-GB" dirty="0" smtClean="0"/>
              <a:t>A location</a:t>
            </a:r>
          </a:p>
          <a:p>
            <a:pPr lvl="3"/>
            <a:r>
              <a:rPr lang="en-GB" dirty="0" smtClean="0"/>
              <a:t>As well as an idea/ideology</a:t>
            </a:r>
          </a:p>
          <a:p>
            <a:pPr lvl="1"/>
            <a:r>
              <a:rPr lang="en-GB" dirty="0" smtClean="0"/>
              <a:t>Explore the progression of each themes throughout the narrative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2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About the Lord of the Rings</a:t>
            </a:r>
          </a:p>
          <a:p>
            <a:pPr lvl="1"/>
            <a:r>
              <a:rPr lang="en-GB" dirty="0" smtClean="0"/>
              <a:t>The Story</a:t>
            </a:r>
          </a:p>
          <a:p>
            <a:r>
              <a:rPr lang="en-GB" dirty="0" smtClean="0"/>
              <a:t>Howard Shore’s Score</a:t>
            </a:r>
          </a:p>
          <a:p>
            <a:pPr lvl="1"/>
            <a:r>
              <a:rPr lang="en-GB" dirty="0" smtClean="0"/>
              <a:t>About the composition process</a:t>
            </a:r>
          </a:p>
          <a:p>
            <a:r>
              <a:rPr lang="en-GB" dirty="0" smtClean="0"/>
              <a:t>A Study of leitmotifs</a:t>
            </a:r>
          </a:p>
          <a:p>
            <a:pPr lvl="1"/>
            <a:r>
              <a:rPr lang="en-GB" dirty="0" smtClean="0"/>
              <a:t>The Leitmotif</a:t>
            </a:r>
          </a:p>
          <a:p>
            <a:pPr lvl="1"/>
            <a:r>
              <a:rPr lang="en-GB" dirty="0" smtClean="0"/>
              <a:t>Themes</a:t>
            </a:r>
          </a:p>
          <a:p>
            <a:pPr lvl="2"/>
            <a:r>
              <a:rPr lang="en-GB" dirty="0" smtClean="0"/>
              <a:t>The Shire</a:t>
            </a:r>
          </a:p>
          <a:p>
            <a:pPr lvl="2"/>
            <a:r>
              <a:rPr lang="en-GB" dirty="0" smtClean="0"/>
              <a:t>The Fellowship</a:t>
            </a:r>
          </a:p>
          <a:p>
            <a:pPr lvl="2"/>
            <a:r>
              <a:rPr lang="en-GB" dirty="0" smtClean="0"/>
              <a:t>Gondor</a:t>
            </a:r>
          </a:p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Identify the motif &amp; any sub-motifs</a:t>
            </a:r>
          </a:p>
          <a:p>
            <a:r>
              <a:rPr lang="en-GB" dirty="0" smtClean="0"/>
              <a:t>Locate occurrences of motif in soundtrack &amp; films</a:t>
            </a:r>
          </a:p>
          <a:p>
            <a:r>
              <a:rPr lang="en-GB" dirty="0" smtClean="0"/>
              <a:t>Transcript the themes</a:t>
            </a:r>
          </a:p>
          <a:p>
            <a:r>
              <a:rPr lang="en-GB" dirty="0" smtClean="0"/>
              <a:t>Cut audio of the themes</a:t>
            </a:r>
          </a:p>
          <a:p>
            <a:r>
              <a:rPr lang="en-GB" dirty="0" smtClean="0"/>
              <a:t>Interpret any musical decisions by Howard Shore</a:t>
            </a:r>
          </a:p>
          <a:p>
            <a:pPr lvl="1"/>
            <a:r>
              <a:rPr lang="en-GB" dirty="0" smtClean="0"/>
              <a:t>Merging of themes together</a:t>
            </a:r>
          </a:p>
          <a:p>
            <a:pPr lvl="1"/>
            <a:r>
              <a:rPr lang="en-GB" dirty="0" smtClean="0"/>
              <a:t>Modifying the themes musically</a:t>
            </a:r>
          </a:p>
          <a:p>
            <a:pPr lvl="2"/>
            <a:r>
              <a:rPr lang="en-GB" dirty="0" smtClean="0"/>
              <a:t>Tempo</a:t>
            </a:r>
          </a:p>
          <a:p>
            <a:pPr lvl="2"/>
            <a:r>
              <a:rPr lang="en-GB" dirty="0" smtClean="0"/>
              <a:t>Key signatures</a:t>
            </a:r>
          </a:p>
          <a:p>
            <a:pPr lvl="2"/>
            <a:r>
              <a:rPr lang="en-GB" dirty="0" smtClean="0"/>
              <a:t>Tonality</a:t>
            </a:r>
          </a:p>
          <a:p>
            <a:pPr lvl="2"/>
            <a:r>
              <a:rPr lang="en-GB" dirty="0" smtClean="0"/>
              <a:t>Instrumentation</a:t>
            </a:r>
          </a:p>
          <a:p>
            <a:pPr lvl="2"/>
            <a:r>
              <a:rPr lang="en-GB" dirty="0" smtClean="0"/>
              <a:t>Voices/Soloists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Identify the motif &amp; any sub-motifs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514446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56992"/>
            <a:ext cx="4922470" cy="28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04186" y="191683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 100 unique themes</a:t>
            </a:r>
          </a:p>
          <a:p>
            <a:r>
              <a:rPr lang="en-GB" dirty="0" smtClean="0"/>
              <a:t>Many with sub-themes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Transcript the themes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440240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22892"/>
            <a:ext cx="5760720" cy="494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4186" y="191683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Account for varied instrumentation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2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Cut audio of themes</a:t>
            </a:r>
          </a:p>
          <a:p>
            <a:pPr lvl="1"/>
            <a:r>
              <a:rPr lang="en-GB" dirty="0" smtClean="0"/>
              <a:t>From 10 hours of audio</a:t>
            </a:r>
          </a:p>
          <a:p>
            <a:pPr lvl="1"/>
            <a:r>
              <a:rPr lang="en-GB" dirty="0" smtClean="0"/>
              <a:t>135 CD tracks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5760640" cy="171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6" y="2708920"/>
            <a:ext cx="28631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3235578" cy="298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Accessible</a:t>
            </a:r>
          </a:p>
          <a:p>
            <a:pPr lvl="2"/>
            <a:r>
              <a:rPr lang="en-GB" dirty="0" smtClean="0"/>
              <a:t>No advanced knowledge of the story/music theory needed for understanding</a:t>
            </a:r>
          </a:p>
          <a:p>
            <a:pPr lvl="1"/>
            <a:r>
              <a:rPr lang="en-GB" dirty="0" smtClean="0"/>
              <a:t>Follows title</a:t>
            </a:r>
          </a:p>
          <a:p>
            <a:pPr lvl="2"/>
            <a:r>
              <a:rPr lang="en-GB" dirty="0" smtClean="0"/>
              <a:t>A study of leitmotifs, Howard Shore’s score, and musical techniques used</a:t>
            </a:r>
          </a:p>
          <a:p>
            <a:pPr lvl="1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Uses a collection of primary and secondary resources effectively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Weaknesses</a:t>
            </a:r>
          </a:p>
          <a:p>
            <a:pPr lvl="1"/>
            <a:r>
              <a:rPr lang="en-GB" dirty="0" smtClean="0"/>
              <a:t>Volume of work to study</a:t>
            </a:r>
          </a:p>
          <a:p>
            <a:pPr lvl="2"/>
            <a:r>
              <a:rPr lang="en-GB" dirty="0" smtClean="0"/>
              <a:t>The soundtrack is too large for just a few themes to be enough to study it and its effectiveness</a:t>
            </a:r>
          </a:p>
          <a:p>
            <a:pPr lvl="1"/>
            <a:r>
              <a:rPr lang="en-GB" dirty="0" smtClean="0"/>
              <a:t>Decision making</a:t>
            </a:r>
          </a:p>
          <a:p>
            <a:pPr lvl="2"/>
            <a:r>
              <a:rPr lang="en-GB" dirty="0" smtClean="0"/>
              <a:t>Especially at the start of the project</a:t>
            </a:r>
          </a:p>
          <a:p>
            <a:pPr lvl="1"/>
            <a:r>
              <a:rPr lang="en-GB" dirty="0" smtClean="0"/>
              <a:t>Inexperience with writing/structuring research</a:t>
            </a:r>
          </a:p>
          <a:p>
            <a:pPr lvl="1"/>
            <a:r>
              <a:rPr lang="en-GB" dirty="0" smtClean="0"/>
              <a:t>Time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4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about structuring research</a:t>
            </a:r>
          </a:p>
          <a:p>
            <a:pPr lvl="4"/>
            <a:r>
              <a:rPr lang="en-GB" dirty="0" smtClean="0"/>
              <a:t>Citations</a:t>
            </a:r>
          </a:p>
          <a:p>
            <a:pPr lvl="4"/>
            <a:r>
              <a:rPr lang="en-GB" dirty="0" smtClean="0"/>
              <a:t>Bibliography &amp; Filmography</a:t>
            </a:r>
          </a:p>
          <a:p>
            <a:pPr lvl="4"/>
            <a:r>
              <a:rPr lang="en-GB" dirty="0" smtClean="0"/>
              <a:t>Abstract &amp; Contents</a:t>
            </a:r>
          </a:p>
          <a:p>
            <a:r>
              <a:rPr lang="en-GB" dirty="0" smtClean="0"/>
              <a:t>Howard Shore’s work</a:t>
            </a:r>
          </a:p>
          <a:p>
            <a:pPr lvl="1"/>
            <a:r>
              <a:rPr lang="en-GB" dirty="0" smtClean="0"/>
              <a:t>Unprecedented</a:t>
            </a:r>
          </a:p>
          <a:p>
            <a:pPr lvl="1"/>
            <a:r>
              <a:rPr lang="en-GB" dirty="0" smtClean="0"/>
              <a:t>Set the bar for film soundtracks high</a:t>
            </a:r>
          </a:p>
          <a:p>
            <a:pPr lvl="2"/>
            <a:r>
              <a:rPr lang="en-GB" dirty="0" smtClean="0"/>
              <a:t>Has yet to be beaten</a:t>
            </a:r>
          </a:p>
          <a:p>
            <a:pPr lvl="1"/>
            <a:r>
              <a:rPr lang="en-GB" dirty="0" smtClean="0"/>
              <a:t>Incredibly detailed &amp; complex</a:t>
            </a:r>
          </a:p>
          <a:p>
            <a:r>
              <a:rPr lang="en-GB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 Topic &amp; Initial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Music</a:t>
            </a:r>
          </a:p>
          <a:p>
            <a:pPr lvl="1"/>
            <a:r>
              <a:rPr lang="en-GB" dirty="0" smtClean="0"/>
              <a:t>Film music</a:t>
            </a:r>
          </a:p>
          <a:p>
            <a:pPr lvl="2"/>
            <a:r>
              <a:rPr lang="en-GB" dirty="0" smtClean="0"/>
              <a:t>Use of film music</a:t>
            </a:r>
          </a:p>
          <a:p>
            <a:pPr lvl="3"/>
            <a:r>
              <a:rPr lang="en-GB" dirty="0" smtClean="0"/>
              <a:t>The Lord of the Rings</a:t>
            </a:r>
          </a:p>
          <a:p>
            <a:r>
              <a:rPr lang="en-GB" dirty="0" smtClean="0"/>
              <a:t>Final Idea:</a:t>
            </a:r>
          </a:p>
          <a:p>
            <a:pPr lvl="1"/>
            <a:r>
              <a:rPr lang="en-GB" dirty="0" smtClean="0"/>
              <a:t>Howard Shore’s use of musical devices in his score for </a:t>
            </a:r>
            <a:r>
              <a:rPr lang="en-GB" i="1" dirty="0" smtClean="0"/>
              <a:t>The Lord of the 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understand the structure of Howard Shore’s soundtrack</a:t>
            </a:r>
          </a:p>
          <a:p>
            <a:r>
              <a:rPr lang="en-GB" dirty="0" smtClean="0"/>
              <a:t>The focus on a few select themes</a:t>
            </a:r>
          </a:p>
          <a:p>
            <a:pPr lvl="1"/>
            <a:r>
              <a:rPr lang="en-GB" dirty="0" smtClean="0"/>
              <a:t>Identify occurrences of each of these motifs</a:t>
            </a:r>
          </a:p>
          <a:p>
            <a:pPr lvl="2"/>
            <a:r>
              <a:rPr lang="en-GB" dirty="0" smtClean="0"/>
              <a:t>In the films and in the soundtracks</a:t>
            </a:r>
          </a:p>
          <a:p>
            <a:r>
              <a:rPr lang="en-GB" dirty="0" smtClean="0"/>
              <a:t>Investigate the use of musical techniques in the performances of these ideas</a:t>
            </a:r>
          </a:p>
          <a:p>
            <a:r>
              <a:rPr lang="en-GB" dirty="0" smtClean="0"/>
              <a:t>Analyse the effect on the film tone &amp; on the audience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3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Lord of the Rings by Peter Jackson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About the trilogy</a:t>
            </a:r>
          </a:p>
          <a:p>
            <a:pPr lvl="1"/>
            <a:r>
              <a:rPr lang="en-GB" dirty="0" smtClean="0"/>
              <a:t>Some of the biggest and most ambitious film projects ever undertaken</a:t>
            </a:r>
          </a:p>
          <a:p>
            <a:pPr lvl="1"/>
            <a:r>
              <a:rPr lang="en-GB" dirty="0" smtClean="0"/>
              <a:t>3 films shot simultaneously</a:t>
            </a:r>
          </a:p>
          <a:p>
            <a:pPr lvl="1"/>
            <a:r>
              <a:rPr lang="en-GB" dirty="0" smtClean="0"/>
              <a:t>Grossing over $870 million</a:t>
            </a:r>
          </a:p>
          <a:p>
            <a:pPr lvl="1"/>
            <a:r>
              <a:rPr lang="en-GB" dirty="0" smtClean="0"/>
              <a:t>Won 17 out of 30 Academy Award nominations</a:t>
            </a:r>
          </a:p>
          <a:p>
            <a:pPr lvl="1"/>
            <a:r>
              <a:rPr lang="en-GB" i="1" dirty="0" smtClean="0"/>
              <a:t>Return of the King</a:t>
            </a:r>
            <a:r>
              <a:rPr lang="en-GB" dirty="0" smtClean="0"/>
              <a:t> won all 11 of its nominations</a:t>
            </a:r>
            <a:endParaRPr lang="en-GB" i="1" dirty="0"/>
          </a:p>
        </p:txBody>
      </p:sp>
      <p:pic>
        <p:nvPicPr>
          <p:cNvPr id="4" name="Picture 2" descr="Image result for THe Fellowship of the ring po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134683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he two towers p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9"/>
            <a:ext cx="1362967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return of the king pos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9"/>
            <a:ext cx="134810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Lord of the Rings by Howard Shore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About the soundtrack</a:t>
            </a:r>
          </a:p>
          <a:p>
            <a:pPr lvl="1"/>
            <a:r>
              <a:rPr lang="en-GB" dirty="0" smtClean="0"/>
              <a:t>Features</a:t>
            </a:r>
          </a:p>
          <a:p>
            <a:pPr lvl="2"/>
            <a:r>
              <a:rPr lang="en-GB" dirty="0" smtClean="0"/>
              <a:t>Over 100 unique and recognizable themes</a:t>
            </a:r>
          </a:p>
          <a:p>
            <a:pPr lvl="2"/>
            <a:r>
              <a:rPr lang="en-GB" dirty="0" smtClean="0"/>
              <a:t>More than 12 hours of recorded music</a:t>
            </a:r>
          </a:p>
          <a:p>
            <a:pPr lvl="2"/>
            <a:r>
              <a:rPr lang="en-GB" dirty="0" smtClean="0"/>
              <a:t>More than 15 hours of composed music</a:t>
            </a:r>
          </a:p>
          <a:p>
            <a:pPr lvl="2"/>
            <a:r>
              <a:rPr lang="en-GB" dirty="0" smtClean="0"/>
              <a:t>Unusual Instrumentation</a:t>
            </a:r>
          </a:p>
          <a:p>
            <a:pPr lvl="2"/>
            <a:r>
              <a:rPr lang="en-GB" dirty="0" smtClean="0"/>
              <a:t>Featured soloists</a:t>
            </a:r>
          </a:p>
          <a:p>
            <a:pPr lvl="2"/>
            <a:r>
              <a:rPr lang="en-GB" dirty="0" smtClean="0"/>
              <a:t>Multitude of musical styles</a:t>
            </a:r>
          </a:p>
          <a:p>
            <a:pPr lvl="2"/>
            <a:r>
              <a:rPr lang="en-GB" dirty="0" smtClean="0"/>
              <a:t>120 players of the London Philharmonic Orchestra</a:t>
            </a:r>
          </a:p>
          <a:p>
            <a:pPr lvl="1"/>
            <a:r>
              <a:rPr lang="en-GB" dirty="0" smtClean="0"/>
              <a:t>Earned</a:t>
            </a:r>
          </a:p>
          <a:p>
            <a:pPr lvl="2"/>
            <a:r>
              <a:rPr lang="en-GB" dirty="0" smtClean="0"/>
              <a:t>3 Oscars</a:t>
            </a:r>
          </a:p>
          <a:p>
            <a:pPr lvl="2"/>
            <a:r>
              <a:rPr lang="en-GB" dirty="0" smtClean="0"/>
              <a:t>2 Golden Globes</a:t>
            </a:r>
          </a:p>
          <a:p>
            <a:pPr lvl="2"/>
            <a:r>
              <a:rPr lang="en-GB" dirty="0" smtClean="0"/>
              <a:t>3 Grammys</a:t>
            </a:r>
          </a:p>
          <a:p>
            <a:pPr lvl="2"/>
            <a:r>
              <a:rPr lang="en-GB" dirty="0" smtClean="0"/>
              <a:t>Highly acclaimed &amp; popular</a:t>
            </a:r>
            <a:endParaRPr lang="en-GB" dirty="0"/>
          </a:p>
        </p:txBody>
      </p:sp>
      <p:pic>
        <p:nvPicPr>
          <p:cNvPr id="4" name="Picture 2" descr="Image result for Howard Sh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04219"/>
            <a:ext cx="1714076" cy="2448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5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Progression of the project</a:t>
            </a:r>
          </a:p>
          <a:p>
            <a:pPr lvl="1"/>
            <a:r>
              <a:rPr lang="en-GB" dirty="0" smtClean="0"/>
              <a:t>Start by defining what I was about to research</a:t>
            </a:r>
          </a:p>
          <a:p>
            <a:pPr lvl="2"/>
            <a:r>
              <a:rPr lang="en-GB" dirty="0" smtClean="0"/>
              <a:t>The Leitmotif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Leitmotif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pPr lvl="1"/>
            <a:r>
              <a:rPr lang="en-GB" dirty="0" smtClean="0"/>
              <a:t>Definition</a:t>
            </a:r>
          </a:p>
          <a:p>
            <a:pPr lvl="2"/>
            <a:r>
              <a:rPr lang="en-GB" i="1" dirty="0" smtClean="0"/>
              <a:t>“A recurring musical theme or idea”</a:t>
            </a:r>
          </a:p>
          <a:p>
            <a:pPr lvl="1"/>
            <a:r>
              <a:rPr lang="en-GB" dirty="0" smtClean="0"/>
              <a:t>Function and Use</a:t>
            </a:r>
          </a:p>
          <a:p>
            <a:pPr lvl="2"/>
            <a:r>
              <a:rPr lang="en-GB" dirty="0" smtClean="0"/>
              <a:t>Attach a particular theme/musical idea to a part of the narrative:</a:t>
            </a:r>
          </a:p>
          <a:p>
            <a:pPr lvl="3"/>
            <a:r>
              <a:rPr lang="en-GB" dirty="0" smtClean="0"/>
              <a:t>Character</a:t>
            </a:r>
          </a:p>
          <a:p>
            <a:pPr lvl="3"/>
            <a:r>
              <a:rPr lang="en-GB" dirty="0" smtClean="0"/>
              <a:t>Location</a:t>
            </a:r>
          </a:p>
          <a:p>
            <a:pPr lvl="3"/>
            <a:r>
              <a:rPr lang="en-GB" dirty="0" smtClean="0"/>
              <a:t>Emotion</a:t>
            </a:r>
          </a:p>
          <a:p>
            <a:pPr lvl="3"/>
            <a:r>
              <a:rPr lang="en-GB" dirty="0" smtClean="0"/>
              <a:t>Event</a:t>
            </a:r>
          </a:p>
          <a:p>
            <a:pPr lvl="3"/>
            <a:r>
              <a:rPr lang="en-GB" dirty="0" smtClean="0"/>
              <a:t>Object</a:t>
            </a:r>
          </a:p>
          <a:p>
            <a:pPr lvl="3"/>
            <a:r>
              <a:rPr lang="en-GB" dirty="0" smtClean="0"/>
              <a:t>Notion/Theme</a:t>
            </a:r>
          </a:p>
          <a:p>
            <a:pPr lvl="2"/>
            <a:r>
              <a:rPr lang="en-GB" dirty="0" smtClean="0"/>
              <a:t>Modify and combine themes over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3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 &amp;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Primary</a:t>
            </a:r>
          </a:p>
          <a:p>
            <a:pPr lvl="1"/>
            <a:r>
              <a:rPr lang="en-GB" dirty="0" smtClean="0"/>
              <a:t>The Lord of the Rings trilogy</a:t>
            </a:r>
          </a:p>
          <a:p>
            <a:pPr lvl="1"/>
            <a:r>
              <a:rPr lang="en-GB" dirty="0" smtClean="0"/>
              <a:t>The Lord of the Rings Complete Recordings</a:t>
            </a:r>
          </a:p>
          <a:p>
            <a:pPr lvl="1"/>
            <a:r>
              <a:rPr lang="en-GB" i="1" dirty="0" smtClean="0"/>
              <a:t>“The Music of The Lord of the Rings Films – A comprehensive account of Howard Shore’s Scores”</a:t>
            </a:r>
            <a:r>
              <a:rPr lang="en-GB" dirty="0" smtClean="0"/>
              <a:t> – Doug Adams</a:t>
            </a:r>
          </a:p>
          <a:p>
            <a:pPr lvl="1"/>
            <a:r>
              <a:rPr lang="en-GB" dirty="0" smtClean="0"/>
              <a:t>Official annotated scores</a:t>
            </a:r>
          </a:p>
          <a:p>
            <a:pPr lvl="1"/>
            <a:r>
              <a:rPr lang="en-GB" dirty="0" smtClean="0"/>
              <a:t>Interviews and statements by Howard Shore &amp; Doug Adams</a:t>
            </a:r>
          </a:p>
          <a:p>
            <a:r>
              <a:rPr lang="en-GB" dirty="0" smtClean="0"/>
              <a:t>Secondary</a:t>
            </a:r>
          </a:p>
          <a:p>
            <a:pPr lvl="1"/>
            <a:r>
              <a:rPr lang="en-GB" dirty="0" smtClean="0"/>
              <a:t>Huge fandom around Lord of the Rings</a:t>
            </a:r>
          </a:p>
          <a:p>
            <a:pPr lvl="1"/>
            <a:r>
              <a:rPr lang="en-GB" dirty="0" smtClean="0"/>
              <a:t>Detailed transcriptions of the soundtracks</a:t>
            </a:r>
          </a:p>
          <a:p>
            <a:pPr lvl="1"/>
            <a:r>
              <a:rPr lang="en-GB" dirty="0" smtClean="0"/>
              <a:t>Various other websites, blogs, articles and academic papers</a:t>
            </a:r>
          </a:p>
        </p:txBody>
      </p:sp>
    </p:spTree>
    <p:extLst>
      <p:ext uri="{BB962C8B-B14F-4D97-AF65-F5344CB8AC3E}">
        <p14:creationId xmlns:p14="http://schemas.microsoft.com/office/powerpoint/2010/main" val="18434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pic>
        <p:nvPicPr>
          <p:cNvPr id="4098" name="Picture 2" descr="https://images-na.ssl-images-amazon.com/images/I/51B%2B4PQ5RUL._SX380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329161" cy="30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Lord Of The Rings: The Fellowship Of The Ring - The Complete Recordings (3CD/1Blu-Ray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9" b="14498"/>
          <a:stretch/>
        </p:blipFill>
        <p:spPr bwMode="auto">
          <a:xfrm>
            <a:off x="3203848" y="1269713"/>
            <a:ext cx="2664296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Lord Of The Rings: The Return Of The King - The Complete Recordings (4CD/1Blu-ray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3" b="15799"/>
          <a:stretch/>
        </p:blipFill>
        <p:spPr bwMode="auto">
          <a:xfrm>
            <a:off x="5868144" y="1188941"/>
            <a:ext cx="299510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 Lord Of The Rings: The Two Towers - The Complete Recordings (3CD/1BluRay)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9" b="18455"/>
          <a:stretch/>
        </p:blipFill>
        <p:spPr bwMode="auto">
          <a:xfrm>
            <a:off x="5724128" y="3512895"/>
            <a:ext cx="2943429" cy="21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4" y="4508807"/>
            <a:ext cx="3694488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mbria ALL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</TotalTime>
  <Words>620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An investigation of Howard Shore’s use of musical devices in his score for “The Lord of the Rings”</vt:lpstr>
      <vt:lpstr>Choosing a Topic &amp; Initial Ideas</vt:lpstr>
      <vt:lpstr>Main Objectives</vt:lpstr>
      <vt:lpstr>The Lord of the Rings by Peter Jackson</vt:lpstr>
      <vt:lpstr>The Lord of the Rings by Howard Shore</vt:lpstr>
      <vt:lpstr>Process</vt:lpstr>
      <vt:lpstr>The Leitmotif</vt:lpstr>
      <vt:lpstr>Sources &amp; Research</vt:lpstr>
      <vt:lpstr>Sources</vt:lpstr>
      <vt:lpstr>Structure</vt:lpstr>
      <vt:lpstr>Project Structure</vt:lpstr>
      <vt:lpstr>Methods</vt:lpstr>
      <vt:lpstr>Methods</vt:lpstr>
      <vt:lpstr>Methods</vt:lpstr>
      <vt:lpstr>Methods</vt:lpstr>
      <vt:lpstr>Evaluation of Project</vt:lpstr>
      <vt:lpstr>Conclusion and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Howard Shore’s use of musical devices in his score for “The Lord of the Rings”</dc:title>
  <dc:creator>Nathan Guth</dc:creator>
  <cp:lastModifiedBy>Nathan Guth</cp:lastModifiedBy>
  <cp:revision>14</cp:revision>
  <dcterms:created xsi:type="dcterms:W3CDTF">2019-05-05T10:35:47Z</dcterms:created>
  <dcterms:modified xsi:type="dcterms:W3CDTF">2019-05-05T14:05:54Z</dcterms:modified>
</cp:coreProperties>
</file>