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2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1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4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0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3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3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2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9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7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2B96-FD4D-4291-B190-807289B260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A4FA-B826-4E1D-A7EA-063EA78C6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92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Gondor &amp; The Realms of Men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19" y="3668317"/>
            <a:ext cx="1627763" cy="241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21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Gondor?</a:t>
            </a:r>
          </a:p>
          <a:p>
            <a:r>
              <a:rPr lang="en-GB" dirty="0" smtClean="0"/>
              <a:t>What does it represent?</a:t>
            </a:r>
          </a:p>
          <a:p>
            <a:pPr lvl="1"/>
            <a:r>
              <a:rPr lang="en-GB" dirty="0" smtClean="0"/>
              <a:t>The history of men</a:t>
            </a:r>
            <a:endParaRPr lang="en-GB" dirty="0" smtClean="0"/>
          </a:p>
          <a:p>
            <a:pPr lvl="1"/>
            <a:r>
              <a:rPr lang="en-GB" dirty="0" smtClean="0"/>
              <a:t>Men in decline</a:t>
            </a:r>
          </a:p>
          <a:p>
            <a:pPr lvl="1"/>
            <a:r>
              <a:rPr lang="en-GB" dirty="0" smtClean="0"/>
              <a:t>Men in ascension</a:t>
            </a:r>
          </a:p>
          <a:p>
            <a:r>
              <a:rPr lang="en-GB" dirty="0" smtClean="0"/>
              <a:t>How does Howard Shore convey these ideas?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52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History Of Men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7508" b="38667"/>
          <a:stretch/>
        </p:blipFill>
        <p:spPr bwMode="auto">
          <a:xfrm>
            <a:off x="573719" y="1268760"/>
            <a:ext cx="7996561" cy="108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7" y="245651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Everything that mankind can be, should it choose a nobler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41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mbria ALL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52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Gondor &amp; The Realms of Men</vt:lpstr>
      <vt:lpstr>A Brief Recap</vt:lpstr>
      <vt:lpstr>The History Of 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Gondor &amp; The Realms of Men</dc:title>
  <dc:creator>Nathan Guth</dc:creator>
  <cp:lastModifiedBy>Nathan Guth</cp:lastModifiedBy>
  <cp:revision>13</cp:revision>
  <dcterms:created xsi:type="dcterms:W3CDTF">2019-01-14T20:43:07Z</dcterms:created>
  <dcterms:modified xsi:type="dcterms:W3CDTF">2019-01-14T21:30:00Z</dcterms:modified>
</cp:coreProperties>
</file>