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17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68580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68580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144780" y="343407"/>
            <a:ext cx="8999219" cy="65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81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1495794"/>
          </a:xfrm>
        </p:spPr>
        <p:txBody>
          <a:bodyPr/>
          <a:lstStyle/>
          <a:p>
            <a:pPr algn="ctr"/>
            <a:r>
              <a:rPr sz="5400" dirty="0" smtClean="0">
                <a:latin typeface="Arial" pitchFamily="34" charset="0"/>
                <a:cs typeface="Arial" pitchFamily="34" charset="0"/>
              </a:rPr>
              <a:t>Orchestrating with </a:t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r>
              <a:rPr sz="5400" dirty="0" err="1" smtClean="0">
                <a:latin typeface="Arial" pitchFamily="34" charset="0"/>
                <a:cs typeface="Arial" pitchFamily="34" charset="0"/>
              </a:rPr>
              <a:t>Docker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> Compose</a:t>
            </a:r>
            <a:endParaRPr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263116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609977"/>
            <a:ext cx="8229600" cy="111442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Environmental Variable in 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2003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0" y="857250"/>
            <a:ext cx="4572000" cy="5143500"/>
            <a:chOff x="457200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8427" y="1098803"/>
              <a:ext cx="3686555" cy="2115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80" y="1456004"/>
            <a:ext cx="3704590" cy="87884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12044"/>
                </a:solidFill>
              </a:rPr>
              <a:t>Environmental</a:t>
            </a:r>
            <a:r>
              <a:rPr sz="2800" spc="-50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Variable  in Docker</a:t>
            </a:r>
            <a:r>
              <a:rPr sz="2800" spc="-10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Compose: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474981" y="2737103"/>
            <a:ext cx="226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Using </a:t>
            </a:r>
            <a:r>
              <a:rPr sz="2800" dirty="0">
                <a:solidFill>
                  <a:srgbClr val="012044"/>
                </a:solidFill>
                <a:latin typeface="Arial"/>
                <a:cs typeface="Arial"/>
              </a:rPr>
              <a:t>.env</a:t>
            </a:r>
            <a:r>
              <a:rPr sz="2800" spc="-45" dirty="0">
                <a:solidFill>
                  <a:srgbClr val="01204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9957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0" y="857250"/>
            <a:ext cx="4572000" cy="5143500"/>
            <a:chOff x="457200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0495" y="1574291"/>
              <a:ext cx="4256532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8863" y="1328928"/>
            <a:ext cx="3703954" cy="87884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</a:rPr>
              <a:t>Environmental Variable  in Docker</a:t>
            </a:r>
            <a:r>
              <a:rPr sz="2800" spc="5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Compose: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08863" y="2609037"/>
            <a:ext cx="3785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Using</a:t>
            </a:r>
            <a:r>
              <a:rPr sz="2800" spc="-70" dirty="0">
                <a:solidFill>
                  <a:srgbClr val="0120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2044"/>
                </a:solidFill>
                <a:latin typeface="Arial"/>
                <a:cs typeface="Arial"/>
              </a:rPr>
              <a:t>`docker-compose  </a:t>
            </a: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run`</a:t>
            </a:r>
            <a:r>
              <a:rPr sz="2800" dirty="0">
                <a:solidFill>
                  <a:srgbClr val="01204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command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2891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263116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2393" y="3743198"/>
            <a:ext cx="4878705" cy="57404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Networking in Compose</a:t>
            </a:r>
          </a:p>
        </p:txBody>
      </p:sp>
    </p:spTree>
    <p:extLst>
      <p:ext uri="{BB962C8B-B14F-4D97-AF65-F5344CB8AC3E}">
        <p14:creationId xmlns:p14="http://schemas.microsoft.com/office/powerpoint/2010/main" val="20702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0" y="857250"/>
            <a:ext cx="4572000" cy="5143500"/>
            <a:chOff x="457200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7947" y="1243583"/>
              <a:ext cx="3896867" cy="2391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871" y="1519631"/>
            <a:ext cx="3803015" cy="45212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</a:rPr>
              <a:t>Networking in</a:t>
            </a:r>
            <a:r>
              <a:rPr sz="2800" spc="5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Compose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9248" y="2964942"/>
            <a:ext cx="4384675" cy="1929764"/>
          </a:xfrm>
          <a:custGeom>
            <a:avLst/>
            <a:gdLst/>
            <a:ahLst/>
            <a:cxnLst/>
            <a:rect l="l" t="t" r="r" b="b"/>
            <a:pathLst>
              <a:path w="4384675" h="1929764">
                <a:moveTo>
                  <a:pt x="4384548" y="0"/>
                </a:moveTo>
                <a:lnTo>
                  <a:pt x="0" y="0"/>
                </a:lnTo>
                <a:lnTo>
                  <a:pt x="0" y="1929383"/>
                </a:lnTo>
                <a:lnTo>
                  <a:pt x="4384548" y="1929383"/>
                </a:lnTo>
                <a:lnTo>
                  <a:pt x="4384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5757" y="3026868"/>
            <a:ext cx="4136390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7020">
              <a:lnSpc>
                <a:spcPts val="151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 network called </a:t>
            </a:r>
            <a:r>
              <a:rPr sz="1400" spc="-5" dirty="0">
                <a:latin typeface="Arial"/>
                <a:cs typeface="Arial"/>
              </a:rPr>
              <a:t>myapp_default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created.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ts val="203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 container is created using </a:t>
            </a:r>
            <a:r>
              <a:rPr sz="1400" spc="-5" dirty="0">
                <a:latin typeface="Arial"/>
                <a:cs typeface="Arial"/>
              </a:rPr>
              <a:t>web’s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configuration.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610"/>
              </a:lnSpc>
            </a:pPr>
            <a:r>
              <a:rPr sz="1400" dirty="0">
                <a:latin typeface="Arial"/>
                <a:cs typeface="Arial"/>
              </a:rPr>
              <a:t>It joins the </a:t>
            </a:r>
            <a:r>
              <a:rPr sz="1400" spc="-5" dirty="0">
                <a:latin typeface="Arial"/>
                <a:cs typeface="Arial"/>
              </a:rPr>
              <a:t>network myapp_default </a:t>
            </a:r>
            <a:r>
              <a:rPr sz="1400" dirty="0">
                <a:latin typeface="Arial"/>
                <a:cs typeface="Arial"/>
              </a:rPr>
              <a:t>under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330"/>
              </a:lnSpc>
            </a:pP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ts val="210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 container is created using </a:t>
            </a:r>
            <a:r>
              <a:rPr sz="1400" spc="-5" dirty="0">
                <a:latin typeface="Arial"/>
                <a:cs typeface="Arial"/>
              </a:rPr>
              <a:t>db’s configuration.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610"/>
              </a:lnSpc>
            </a:pPr>
            <a:r>
              <a:rPr sz="1400" dirty="0">
                <a:latin typeface="Arial"/>
                <a:cs typeface="Arial"/>
              </a:rPr>
              <a:t>joins the network </a:t>
            </a:r>
            <a:r>
              <a:rPr sz="1400" spc="-5" dirty="0">
                <a:latin typeface="Arial"/>
                <a:cs typeface="Arial"/>
              </a:rPr>
              <a:t>myapp_default </a:t>
            </a:r>
            <a:r>
              <a:rPr sz="1400" dirty="0">
                <a:latin typeface="Arial"/>
                <a:cs typeface="Arial"/>
              </a:rPr>
              <a:t>under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299085"/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db.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066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0" y="857250"/>
            <a:ext cx="4572000" cy="5143500"/>
            <a:chOff x="457200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2584" y="298704"/>
              <a:ext cx="4383023" cy="4422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871" y="1093216"/>
            <a:ext cx="3267075" cy="87884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</a:rPr>
              <a:t>Compose for</a:t>
            </a:r>
            <a:r>
              <a:rPr sz="2800" spc="-25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Swarm  Mode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9248" y="3073145"/>
            <a:ext cx="4384675" cy="1713230"/>
          </a:xfrm>
          <a:custGeom>
            <a:avLst/>
            <a:gdLst/>
            <a:ahLst/>
            <a:cxnLst/>
            <a:rect l="l" t="t" r="r" b="b"/>
            <a:pathLst>
              <a:path w="4384675" h="1713229">
                <a:moveTo>
                  <a:pt x="4384548" y="0"/>
                </a:moveTo>
                <a:lnTo>
                  <a:pt x="0" y="0"/>
                </a:lnTo>
                <a:lnTo>
                  <a:pt x="0" y="1712976"/>
                </a:lnTo>
                <a:lnTo>
                  <a:pt x="4384548" y="1712976"/>
                </a:lnTo>
                <a:lnTo>
                  <a:pt x="4384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5757" y="3134233"/>
            <a:ext cx="3968750" cy="1320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7020">
              <a:lnSpc>
                <a:spcPts val="1855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The same Compose </a:t>
            </a:r>
            <a:r>
              <a:rPr sz="1400" dirty="0">
                <a:latin typeface="Arial"/>
                <a:cs typeface="Arial"/>
              </a:rPr>
              <a:t>file can be used to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deploy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260"/>
              </a:lnSpc>
            </a:pPr>
            <a:r>
              <a:rPr sz="1400" spc="-5" dirty="0">
                <a:latin typeface="Arial"/>
                <a:cs typeface="Arial"/>
              </a:rPr>
              <a:t>containerized </a:t>
            </a:r>
            <a:r>
              <a:rPr sz="1400" dirty="0">
                <a:latin typeface="Arial"/>
                <a:cs typeface="Arial"/>
              </a:rPr>
              <a:t>apps on multi-host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ts val="210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647585"/>
                </a:solidFill>
                <a:latin typeface="Arial"/>
                <a:cs typeface="Arial"/>
              </a:rPr>
              <a:t>overlay </a:t>
            </a:r>
            <a:r>
              <a:rPr sz="1400" spc="-5" dirty="0">
                <a:latin typeface="Arial"/>
                <a:cs typeface="Arial"/>
              </a:rPr>
              <a:t>driver </a:t>
            </a:r>
            <a:r>
              <a:rPr sz="1400" dirty="0">
                <a:latin typeface="Arial"/>
                <a:cs typeface="Arial"/>
              </a:rPr>
              <a:t>creates a named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260"/>
              </a:lnSpc>
            </a:pPr>
            <a:r>
              <a:rPr sz="1400" dirty="0">
                <a:latin typeface="Arial"/>
                <a:cs typeface="Arial"/>
              </a:rPr>
              <a:t>across multiple nodes in a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swarm.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ts val="210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“global </a:t>
            </a:r>
            <a:r>
              <a:rPr sz="1400" spc="-5" dirty="0">
                <a:latin typeface="Arial"/>
                <a:cs typeface="Arial"/>
              </a:rPr>
              <a:t>mode” </a:t>
            </a:r>
            <a:r>
              <a:rPr sz="1400" dirty="0">
                <a:latin typeface="Arial"/>
                <a:cs typeface="Arial"/>
              </a:rPr>
              <a:t>enable atleast one copy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610"/>
              </a:lnSpc>
            </a:pPr>
            <a:r>
              <a:rPr sz="1400" dirty="0">
                <a:latin typeface="Arial"/>
                <a:cs typeface="Arial"/>
              </a:rPr>
              <a:t>apps running on </a:t>
            </a:r>
            <a:r>
              <a:rPr sz="1400" spc="-5" dirty="0">
                <a:latin typeface="Arial"/>
                <a:cs typeface="Arial"/>
              </a:rPr>
              <a:t>every </a:t>
            </a:r>
            <a:r>
              <a:rPr sz="1400" dirty="0">
                <a:latin typeface="Arial"/>
                <a:cs typeface="Arial"/>
              </a:rPr>
              <a:t>node of the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swarm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0130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263116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2122" y="3743198"/>
            <a:ext cx="6656070" cy="57404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How to install Docker Compose?</a:t>
            </a:r>
          </a:p>
        </p:txBody>
      </p:sp>
    </p:spTree>
    <p:extLst>
      <p:ext uri="{BB962C8B-B14F-4D97-AF65-F5344CB8AC3E}">
        <p14:creationId xmlns:p14="http://schemas.microsoft.com/office/powerpoint/2010/main" val="12297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861060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How to Install Docker</a:t>
            </a:r>
            <a:r>
              <a:rPr sz="3600" spc="-5" dirty="0"/>
              <a:t> Compose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231" y="2587326"/>
            <a:ext cx="7964805" cy="10013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$ curl -L</a:t>
            </a:r>
            <a:r>
              <a:rPr sz="1600" i="1" spc="22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https://github.com/docker/compose/releases/download/1.25.0/docker-compose-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`uname -s`-`uname </a:t>
            </a:r>
            <a:r>
              <a:rPr sz="1600" i="1" spc="-10" dirty="0">
                <a:solidFill>
                  <a:srgbClr val="FFFF00"/>
                </a:solidFill>
                <a:latin typeface="Arial"/>
                <a:cs typeface="Arial"/>
              </a:rPr>
              <a:t>-m`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-o</a:t>
            </a:r>
            <a:r>
              <a:rPr sz="1600" i="1" spc="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/usr/local/bin/docker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-compose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$ chmod +x</a:t>
            </a:r>
            <a:r>
              <a:rPr sz="1600" i="1" spc="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/usr/local/bin/docker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-compose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1" y="3963543"/>
            <a:ext cx="7934325" cy="5668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Note: Docker Desktop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automatically install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latest version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Docker  Engine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you.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3618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263116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8025" y="3568573"/>
            <a:ext cx="7339965" cy="57404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A Sample WordPress Compose File</a:t>
            </a:r>
          </a:p>
        </p:txBody>
      </p:sp>
    </p:spTree>
    <p:extLst>
      <p:ext uri="{BB962C8B-B14F-4D97-AF65-F5344CB8AC3E}">
        <p14:creationId xmlns:p14="http://schemas.microsoft.com/office/powerpoint/2010/main" val="113010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60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5211690"/>
            <a:ext cx="2931795" cy="1270"/>
          </a:xfrm>
          <a:custGeom>
            <a:avLst/>
            <a:gdLst/>
            <a:ahLst/>
            <a:cxnLst/>
            <a:rect l="l" t="t" r="r" b="b"/>
            <a:pathLst>
              <a:path w="2931795" h="1270">
                <a:moveTo>
                  <a:pt x="2931668" y="1151"/>
                </a:moveTo>
                <a:lnTo>
                  <a:pt x="0" y="0"/>
                </a:lnTo>
              </a:path>
            </a:pathLst>
          </a:custGeom>
          <a:ln w="12192">
            <a:solidFill>
              <a:srgbClr val="3CC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46683"/>
            <a:ext cx="9144506" cy="3689096"/>
            <a:chOff x="0" y="789432"/>
            <a:chExt cx="9144506" cy="3689096"/>
          </a:xfrm>
        </p:grpSpPr>
        <p:sp>
          <p:nvSpPr>
            <p:cNvPr id="4" name="object 4"/>
            <p:cNvSpPr/>
            <p:nvPr/>
          </p:nvSpPr>
          <p:spPr>
            <a:xfrm>
              <a:off x="0" y="2891028"/>
              <a:ext cx="3459479" cy="96520"/>
            </a:xfrm>
            <a:custGeom>
              <a:avLst/>
              <a:gdLst/>
              <a:ahLst/>
              <a:cxnLst/>
              <a:rect l="l" t="t" r="r" b="b"/>
              <a:pathLst>
                <a:path w="3459479" h="96519">
                  <a:moveTo>
                    <a:pt x="0" y="0"/>
                  </a:moveTo>
                  <a:lnTo>
                    <a:pt x="3363214" y="0"/>
                  </a:lnTo>
                  <a:lnTo>
                    <a:pt x="3400704" y="7558"/>
                  </a:lnTo>
                  <a:lnTo>
                    <a:pt x="3431301" y="28178"/>
                  </a:lnTo>
                  <a:lnTo>
                    <a:pt x="3451921" y="58775"/>
                  </a:lnTo>
                  <a:lnTo>
                    <a:pt x="3459479" y="96266"/>
                  </a:lnTo>
                </a:path>
              </a:pathLst>
            </a:custGeom>
            <a:ln w="12192">
              <a:solidFill>
                <a:srgbClr val="3CC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4396" y="2927858"/>
              <a:ext cx="1009015" cy="1550670"/>
            </a:xfrm>
            <a:custGeom>
              <a:avLst/>
              <a:gdLst/>
              <a:ahLst/>
              <a:cxnLst/>
              <a:rect l="l" t="t" r="r" b="b"/>
              <a:pathLst>
                <a:path w="1009014" h="1550670">
                  <a:moveTo>
                    <a:pt x="489966" y="0"/>
                  </a:moveTo>
                  <a:lnTo>
                    <a:pt x="440801" y="1876"/>
                  </a:lnTo>
                  <a:lnTo>
                    <a:pt x="393588" y="7514"/>
                  </a:lnTo>
                  <a:lnTo>
                    <a:pt x="348325" y="16925"/>
                  </a:lnTo>
                  <a:lnTo>
                    <a:pt x="305013" y="30122"/>
                  </a:lnTo>
                  <a:lnTo>
                    <a:pt x="263652" y="47117"/>
                  </a:lnTo>
                  <a:lnTo>
                    <a:pt x="215935" y="72856"/>
                  </a:lnTo>
                  <a:lnTo>
                    <a:pt x="173767" y="103012"/>
                  </a:lnTo>
                  <a:lnTo>
                    <a:pt x="137171" y="137574"/>
                  </a:lnTo>
                  <a:lnTo>
                    <a:pt x="106172" y="176530"/>
                  </a:lnTo>
                  <a:lnTo>
                    <a:pt x="84745" y="211672"/>
                  </a:lnTo>
                  <a:lnTo>
                    <a:pt x="65580" y="251258"/>
                  </a:lnTo>
                  <a:lnTo>
                    <a:pt x="48683" y="295283"/>
                  </a:lnTo>
                  <a:lnTo>
                    <a:pt x="34060" y="343739"/>
                  </a:lnTo>
                  <a:lnTo>
                    <a:pt x="21717" y="396621"/>
                  </a:lnTo>
                  <a:lnTo>
                    <a:pt x="290068" y="442214"/>
                  </a:lnTo>
                  <a:lnTo>
                    <a:pt x="298356" y="395470"/>
                  </a:lnTo>
                  <a:lnTo>
                    <a:pt x="311800" y="354679"/>
                  </a:lnTo>
                  <a:lnTo>
                    <a:pt x="330412" y="319841"/>
                  </a:lnTo>
                  <a:lnTo>
                    <a:pt x="382019" y="268360"/>
                  </a:lnTo>
                  <a:lnTo>
                    <a:pt x="445750" y="242504"/>
                  </a:lnTo>
                  <a:lnTo>
                    <a:pt x="481711" y="239268"/>
                  </a:lnTo>
                  <a:lnTo>
                    <a:pt x="517644" y="242105"/>
                  </a:lnTo>
                  <a:lnTo>
                    <a:pt x="578223" y="264878"/>
                  </a:lnTo>
                  <a:lnTo>
                    <a:pt x="622798" y="309576"/>
                  </a:lnTo>
                  <a:lnTo>
                    <a:pt x="645606" y="370675"/>
                  </a:lnTo>
                  <a:lnTo>
                    <a:pt x="648462" y="407035"/>
                  </a:lnTo>
                  <a:lnTo>
                    <a:pt x="644578" y="449851"/>
                  </a:lnTo>
                  <a:lnTo>
                    <a:pt x="632920" y="488203"/>
                  </a:lnTo>
                  <a:lnTo>
                    <a:pt x="613475" y="522102"/>
                  </a:lnTo>
                  <a:lnTo>
                    <a:pt x="586232" y="551561"/>
                  </a:lnTo>
                  <a:lnTo>
                    <a:pt x="551680" y="575133"/>
                  </a:lnTo>
                  <a:lnTo>
                    <a:pt x="510127" y="591550"/>
                  </a:lnTo>
                  <a:lnTo>
                    <a:pt x="461573" y="600799"/>
                  </a:lnTo>
                  <a:lnTo>
                    <a:pt x="406019" y="602869"/>
                  </a:lnTo>
                  <a:lnTo>
                    <a:pt x="373888" y="839978"/>
                  </a:lnTo>
                  <a:lnTo>
                    <a:pt x="411392" y="830476"/>
                  </a:lnTo>
                  <a:lnTo>
                    <a:pt x="446182" y="823690"/>
                  </a:lnTo>
                  <a:lnTo>
                    <a:pt x="478258" y="819618"/>
                  </a:lnTo>
                  <a:lnTo>
                    <a:pt x="507619" y="818261"/>
                  </a:lnTo>
                  <a:lnTo>
                    <a:pt x="548407" y="822283"/>
                  </a:lnTo>
                  <a:lnTo>
                    <a:pt x="585993" y="834342"/>
                  </a:lnTo>
                  <a:lnTo>
                    <a:pt x="620365" y="854426"/>
                  </a:lnTo>
                  <a:lnTo>
                    <a:pt x="651509" y="882523"/>
                  </a:lnTo>
                  <a:lnTo>
                    <a:pt x="677346" y="917470"/>
                  </a:lnTo>
                  <a:lnTo>
                    <a:pt x="695801" y="958114"/>
                  </a:lnTo>
                  <a:lnTo>
                    <a:pt x="706874" y="1004457"/>
                  </a:lnTo>
                  <a:lnTo>
                    <a:pt x="710565" y="1056500"/>
                  </a:lnTo>
                  <a:lnTo>
                    <a:pt x="706709" y="1111530"/>
                  </a:lnTo>
                  <a:lnTo>
                    <a:pt x="695150" y="1160606"/>
                  </a:lnTo>
                  <a:lnTo>
                    <a:pt x="675899" y="1203727"/>
                  </a:lnTo>
                  <a:lnTo>
                    <a:pt x="648969" y="1240891"/>
                  </a:lnTo>
                  <a:lnTo>
                    <a:pt x="616344" y="1270797"/>
                  </a:lnTo>
                  <a:lnTo>
                    <a:pt x="580183" y="1292161"/>
                  </a:lnTo>
                  <a:lnTo>
                    <a:pt x="540474" y="1304981"/>
                  </a:lnTo>
                  <a:lnTo>
                    <a:pt x="497205" y="1309255"/>
                  </a:lnTo>
                  <a:lnTo>
                    <a:pt x="456822" y="1305693"/>
                  </a:lnTo>
                  <a:lnTo>
                    <a:pt x="419512" y="1295009"/>
                  </a:lnTo>
                  <a:lnTo>
                    <a:pt x="385298" y="1277205"/>
                  </a:lnTo>
                  <a:lnTo>
                    <a:pt x="354203" y="1252283"/>
                  </a:lnTo>
                  <a:lnTo>
                    <a:pt x="327586" y="1220622"/>
                  </a:lnTo>
                  <a:lnTo>
                    <a:pt x="306625" y="1182617"/>
                  </a:lnTo>
                  <a:lnTo>
                    <a:pt x="291355" y="1138269"/>
                  </a:lnTo>
                  <a:lnTo>
                    <a:pt x="281813" y="1087577"/>
                  </a:lnTo>
                  <a:lnTo>
                    <a:pt x="0" y="1121765"/>
                  </a:lnTo>
                  <a:lnTo>
                    <a:pt x="8530" y="1175025"/>
                  </a:lnTo>
                  <a:lnTo>
                    <a:pt x="21712" y="1225305"/>
                  </a:lnTo>
                  <a:lnTo>
                    <a:pt x="39548" y="1272605"/>
                  </a:lnTo>
                  <a:lnTo>
                    <a:pt x="62041" y="1316925"/>
                  </a:lnTo>
                  <a:lnTo>
                    <a:pt x="89192" y="1358264"/>
                  </a:lnTo>
                  <a:lnTo>
                    <a:pt x="121004" y="1396623"/>
                  </a:lnTo>
                  <a:lnTo>
                    <a:pt x="157480" y="1432001"/>
                  </a:lnTo>
                  <a:lnTo>
                    <a:pt x="197671" y="1463467"/>
                  </a:lnTo>
                  <a:lnTo>
                    <a:pt x="240740" y="1490093"/>
                  </a:lnTo>
                  <a:lnTo>
                    <a:pt x="286685" y="1511878"/>
                  </a:lnTo>
                  <a:lnTo>
                    <a:pt x="335508" y="1528821"/>
                  </a:lnTo>
                  <a:lnTo>
                    <a:pt x="387207" y="1540924"/>
                  </a:lnTo>
                  <a:lnTo>
                    <a:pt x="441783" y="1548185"/>
                  </a:lnTo>
                  <a:lnTo>
                    <a:pt x="499237" y="1550606"/>
                  </a:lnTo>
                  <a:lnTo>
                    <a:pt x="552505" y="1548405"/>
                  </a:lnTo>
                  <a:lnTo>
                    <a:pt x="603537" y="1541800"/>
                  </a:lnTo>
                  <a:lnTo>
                    <a:pt x="652334" y="1530793"/>
                  </a:lnTo>
                  <a:lnTo>
                    <a:pt x="698896" y="1515384"/>
                  </a:lnTo>
                  <a:lnTo>
                    <a:pt x="743227" y="1495572"/>
                  </a:lnTo>
                  <a:lnTo>
                    <a:pt x="785326" y="1471359"/>
                  </a:lnTo>
                  <a:lnTo>
                    <a:pt x="825196" y="1442743"/>
                  </a:lnTo>
                  <a:lnTo>
                    <a:pt x="862838" y="1409725"/>
                  </a:lnTo>
                  <a:lnTo>
                    <a:pt x="897080" y="1373584"/>
                  </a:lnTo>
                  <a:lnTo>
                    <a:pt x="926752" y="1335599"/>
                  </a:lnTo>
                  <a:lnTo>
                    <a:pt x="951855" y="1295768"/>
                  </a:lnTo>
                  <a:lnTo>
                    <a:pt x="972391" y="1254093"/>
                  </a:lnTo>
                  <a:lnTo>
                    <a:pt x="988360" y="1210572"/>
                  </a:lnTo>
                  <a:lnTo>
                    <a:pt x="999765" y="1165205"/>
                  </a:lnTo>
                  <a:lnTo>
                    <a:pt x="1006607" y="1117992"/>
                  </a:lnTo>
                  <a:lnTo>
                    <a:pt x="1008888" y="1068933"/>
                  </a:lnTo>
                  <a:lnTo>
                    <a:pt x="1005762" y="1015436"/>
                  </a:lnTo>
                  <a:lnTo>
                    <a:pt x="996383" y="965163"/>
                  </a:lnTo>
                  <a:lnTo>
                    <a:pt x="980742" y="918121"/>
                  </a:lnTo>
                  <a:lnTo>
                    <a:pt x="958835" y="874316"/>
                  </a:lnTo>
                  <a:lnTo>
                    <a:pt x="930656" y="833755"/>
                  </a:lnTo>
                  <a:lnTo>
                    <a:pt x="897311" y="797590"/>
                  </a:lnTo>
                  <a:lnTo>
                    <a:pt x="859767" y="766973"/>
                  </a:lnTo>
                  <a:lnTo>
                    <a:pt x="818029" y="741903"/>
                  </a:lnTo>
                  <a:lnTo>
                    <a:pt x="772103" y="722381"/>
                  </a:lnTo>
                  <a:lnTo>
                    <a:pt x="721994" y="708406"/>
                  </a:lnTo>
                  <a:lnTo>
                    <a:pt x="773209" y="677378"/>
                  </a:lnTo>
                  <a:lnTo>
                    <a:pt x="817600" y="643824"/>
                  </a:lnTo>
                  <a:lnTo>
                    <a:pt x="855165" y="607743"/>
                  </a:lnTo>
                  <a:lnTo>
                    <a:pt x="885904" y="569134"/>
                  </a:lnTo>
                  <a:lnTo>
                    <a:pt x="909814" y="527995"/>
                  </a:lnTo>
                  <a:lnTo>
                    <a:pt x="926895" y="484324"/>
                  </a:lnTo>
                  <a:lnTo>
                    <a:pt x="937145" y="438120"/>
                  </a:lnTo>
                  <a:lnTo>
                    <a:pt x="940562" y="389381"/>
                  </a:lnTo>
                  <a:lnTo>
                    <a:pt x="937598" y="343250"/>
                  </a:lnTo>
                  <a:lnTo>
                    <a:pt x="928708" y="298713"/>
                  </a:lnTo>
                  <a:lnTo>
                    <a:pt x="913892" y="255778"/>
                  </a:lnTo>
                  <a:lnTo>
                    <a:pt x="893148" y="214451"/>
                  </a:lnTo>
                  <a:lnTo>
                    <a:pt x="866478" y="174740"/>
                  </a:lnTo>
                  <a:lnTo>
                    <a:pt x="833882" y="136652"/>
                  </a:lnTo>
                  <a:lnTo>
                    <a:pt x="800169" y="104599"/>
                  </a:lnTo>
                  <a:lnTo>
                    <a:pt x="763803" y="76831"/>
                  </a:lnTo>
                  <a:lnTo>
                    <a:pt x="724785" y="53342"/>
                  </a:lnTo>
                  <a:lnTo>
                    <a:pt x="683117" y="34131"/>
                  </a:lnTo>
                  <a:lnTo>
                    <a:pt x="638799" y="19194"/>
                  </a:lnTo>
                  <a:lnTo>
                    <a:pt x="591833" y="8528"/>
                  </a:lnTo>
                  <a:lnTo>
                    <a:pt x="542222" y="2131"/>
                  </a:lnTo>
                  <a:lnTo>
                    <a:pt x="489966" y="0"/>
                  </a:lnTo>
                  <a:close/>
                </a:path>
              </a:pathLst>
            </a:custGeom>
            <a:solidFill>
              <a:srgbClr val="3CC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4396" y="2927858"/>
              <a:ext cx="1009015" cy="1550670"/>
            </a:xfrm>
            <a:custGeom>
              <a:avLst/>
              <a:gdLst/>
              <a:ahLst/>
              <a:cxnLst/>
              <a:rect l="l" t="t" r="r" b="b"/>
              <a:pathLst>
                <a:path w="1009014" h="1550670">
                  <a:moveTo>
                    <a:pt x="489966" y="0"/>
                  </a:moveTo>
                  <a:lnTo>
                    <a:pt x="542222" y="2131"/>
                  </a:lnTo>
                  <a:lnTo>
                    <a:pt x="591833" y="8528"/>
                  </a:lnTo>
                  <a:lnTo>
                    <a:pt x="638799" y="19194"/>
                  </a:lnTo>
                  <a:lnTo>
                    <a:pt x="683117" y="34131"/>
                  </a:lnTo>
                  <a:lnTo>
                    <a:pt x="724785" y="53342"/>
                  </a:lnTo>
                  <a:lnTo>
                    <a:pt x="763803" y="76831"/>
                  </a:lnTo>
                  <a:lnTo>
                    <a:pt x="800169" y="104599"/>
                  </a:lnTo>
                  <a:lnTo>
                    <a:pt x="833882" y="136652"/>
                  </a:lnTo>
                  <a:lnTo>
                    <a:pt x="866478" y="174740"/>
                  </a:lnTo>
                  <a:lnTo>
                    <a:pt x="893148" y="214451"/>
                  </a:lnTo>
                  <a:lnTo>
                    <a:pt x="913892" y="255778"/>
                  </a:lnTo>
                  <a:lnTo>
                    <a:pt x="928708" y="298713"/>
                  </a:lnTo>
                  <a:lnTo>
                    <a:pt x="937598" y="343250"/>
                  </a:lnTo>
                  <a:lnTo>
                    <a:pt x="940562" y="389381"/>
                  </a:lnTo>
                  <a:lnTo>
                    <a:pt x="937145" y="438120"/>
                  </a:lnTo>
                  <a:lnTo>
                    <a:pt x="926895" y="484324"/>
                  </a:lnTo>
                  <a:lnTo>
                    <a:pt x="909814" y="527995"/>
                  </a:lnTo>
                  <a:lnTo>
                    <a:pt x="885904" y="569134"/>
                  </a:lnTo>
                  <a:lnTo>
                    <a:pt x="855165" y="607743"/>
                  </a:lnTo>
                  <a:lnTo>
                    <a:pt x="817600" y="643824"/>
                  </a:lnTo>
                  <a:lnTo>
                    <a:pt x="773209" y="677378"/>
                  </a:lnTo>
                  <a:lnTo>
                    <a:pt x="721994" y="708406"/>
                  </a:lnTo>
                  <a:lnTo>
                    <a:pt x="772103" y="722381"/>
                  </a:lnTo>
                  <a:lnTo>
                    <a:pt x="818029" y="741903"/>
                  </a:lnTo>
                  <a:lnTo>
                    <a:pt x="859767" y="766973"/>
                  </a:lnTo>
                  <a:lnTo>
                    <a:pt x="897311" y="797590"/>
                  </a:lnTo>
                  <a:lnTo>
                    <a:pt x="930656" y="833755"/>
                  </a:lnTo>
                  <a:lnTo>
                    <a:pt x="958835" y="874316"/>
                  </a:lnTo>
                  <a:lnTo>
                    <a:pt x="980742" y="918121"/>
                  </a:lnTo>
                  <a:lnTo>
                    <a:pt x="996383" y="965163"/>
                  </a:lnTo>
                  <a:lnTo>
                    <a:pt x="1005762" y="1015436"/>
                  </a:lnTo>
                  <a:lnTo>
                    <a:pt x="1008888" y="1068933"/>
                  </a:lnTo>
                  <a:lnTo>
                    <a:pt x="1006607" y="1117992"/>
                  </a:lnTo>
                  <a:lnTo>
                    <a:pt x="999765" y="1165205"/>
                  </a:lnTo>
                  <a:lnTo>
                    <a:pt x="988360" y="1210572"/>
                  </a:lnTo>
                  <a:lnTo>
                    <a:pt x="972391" y="1254093"/>
                  </a:lnTo>
                  <a:lnTo>
                    <a:pt x="951855" y="1295768"/>
                  </a:lnTo>
                  <a:lnTo>
                    <a:pt x="926752" y="1335599"/>
                  </a:lnTo>
                  <a:lnTo>
                    <a:pt x="897080" y="1373584"/>
                  </a:lnTo>
                  <a:lnTo>
                    <a:pt x="862838" y="1409725"/>
                  </a:lnTo>
                  <a:lnTo>
                    <a:pt x="825196" y="1442743"/>
                  </a:lnTo>
                  <a:lnTo>
                    <a:pt x="785326" y="1471359"/>
                  </a:lnTo>
                  <a:lnTo>
                    <a:pt x="743227" y="1495572"/>
                  </a:lnTo>
                  <a:lnTo>
                    <a:pt x="698896" y="1515384"/>
                  </a:lnTo>
                  <a:lnTo>
                    <a:pt x="652334" y="1530793"/>
                  </a:lnTo>
                  <a:lnTo>
                    <a:pt x="603537" y="1541800"/>
                  </a:lnTo>
                  <a:lnTo>
                    <a:pt x="552505" y="1548405"/>
                  </a:lnTo>
                  <a:lnTo>
                    <a:pt x="499237" y="1550606"/>
                  </a:lnTo>
                  <a:lnTo>
                    <a:pt x="441783" y="1548185"/>
                  </a:lnTo>
                  <a:lnTo>
                    <a:pt x="387207" y="1540924"/>
                  </a:lnTo>
                  <a:lnTo>
                    <a:pt x="335508" y="1528821"/>
                  </a:lnTo>
                  <a:lnTo>
                    <a:pt x="286685" y="1511878"/>
                  </a:lnTo>
                  <a:lnTo>
                    <a:pt x="240740" y="1490093"/>
                  </a:lnTo>
                  <a:lnTo>
                    <a:pt x="197671" y="1463467"/>
                  </a:lnTo>
                  <a:lnTo>
                    <a:pt x="157480" y="1432001"/>
                  </a:lnTo>
                  <a:lnTo>
                    <a:pt x="121004" y="1396623"/>
                  </a:lnTo>
                  <a:lnTo>
                    <a:pt x="89192" y="1358264"/>
                  </a:lnTo>
                  <a:lnTo>
                    <a:pt x="62041" y="1316925"/>
                  </a:lnTo>
                  <a:lnTo>
                    <a:pt x="39548" y="1272605"/>
                  </a:lnTo>
                  <a:lnTo>
                    <a:pt x="21712" y="1225305"/>
                  </a:lnTo>
                  <a:lnTo>
                    <a:pt x="8530" y="1175025"/>
                  </a:lnTo>
                  <a:lnTo>
                    <a:pt x="0" y="1121765"/>
                  </a:lnTo>
                  <a:lnTo>
                    <a:pt x="281813" y="1087577"/>
                  </a:lnTo>
                  <a:lnTo>
                    <a:pt x="291355" y="1138269"/>
                  </a:lnTo>
                  <a:lnTo>
                    <a:pt x="306625" y="1182617"/>
                  </a:lnTo>
                  <a:lnTo>
                    <a:pt x="327586" y="1220622"/>
                  </a:lnTo>
                  <a:lnTo>
                    <a:pt x="354203" y="1252283"/>
                  </a:lnTo>
                  <a:lnTo>
                    <a:pt x="385298" y="1277205"/>
                  </a:lnTo>
                  <a:lnTo>
                    <a:pt x="419512" y="1295009"/>
                  </a:lnTo>
                  <a:lnTo>
                    <a:pt x="456822" y="1305693"/>
                  </a:lnTo>
                  <a:lnTo>
                    <a:pt x="497205" y="1309255"/>
                  </a:lnTo>
                  <a:lnTo>
                    <a:pt x="540474" y="1304981"/>
                  </a:lnTo>
                  <a:lnTo>
                    <a:pt x="580183" y="1292161"/>
                  </a:lnTo>
                  <a:lnTo>
                    <a:pt x="616344" y="1270797"/>
                  </a:lnTo>
                  <a:lnTo>
                    <a:pt x="648969" y="1240891"/>
                  </a:lnTo>
                  <a:lnTo>
                    <a:pt x="675899" y="1203727"/>
                  </a:lnTo>
                  <a:lnTo>
                    <a:pt x="695150" y="1160606"/>
                  </a:lnTo>
                  <a:lnTo>
                    <a:pt x="706709" y="1111530"/>
                  </a:lnTo>
                  <a:lnTo>
                    <a:pt x="710565" y="1056500"/>
                  </a:lnTo>
                  <a:lnTo>
                    <a:pt x="706874" y="1004457"/>
                  </a:lnTo>
                  <a:lnTo>
                    <a:pt x="695801" y="958114"/>
                  </a:lnTo>
                  <a:lnTo>
                    <a:pt x="677346" y="917470"/>
                  </a:lnTo>
                  <a:lnTo>
                    <a:pt x="651509" y="882523"/>
                  </a:lnTo>
                  <a:lnTo>
                    <a:pt x="620365" y="854426"/>
                  </a:lnTo>
                  <a:lnTo>
                    <a:pt x="585993" y="834342"/>
                  </a:lnTo>
                  <a:lnTo>
                    <a:pt x="548407" y="822283"/>
                  </a:lnTo>
                  <a:lnTo>
                    <a:pt x="507619" y="818261"/>
                  </a:lnTo>
                  <a:lnTo>
                    <a:pt x="478258" y="819618"/>
                  </a:lnTo>
                  <a:lnTo>
                    <a:pt x="446182" y="823690"/>
                  </a:lnTo>
                  <a:lnTo>
                    <a:pt x="411392" y="830476"/>
                  </a:lnTo>
                  <a:lnTo>
                    <a:pt x="373888" y="839978"/>
                  </a:lnTo>
                  <a:lnTo>
                    <a:pt x="406019" y="602869"/>
                  </a:lnTo>
                  <a:lnTo>
                    <a:pt x="461573" y="600799"/>
                  </a:lnTo>
                  <a:lnTo>
                    <a:pt x="510127" y="591550"/>
                  </a:lnTo>
                  <a:lnTo>
                    <a:pt x="551680" y="575133"/>
                  </a:lnTo>
                  <a:lnTo>
                    <a:pt x="586232" y="551561"/>
                  </a:lnTo>
                  <a:lnTo>
                    <a:pt x="613475" y="522102"/>
                  </a:lnTo>
                  <a:lnTo>
                    <a:pt x="632920" y="488203"/>
                  </a:lnTo>
                  <a:lnTo>
                    <a:pt x="644578" y="449851"/>
                  </a:lnTo>
                  <a:lnTo>
                    <a:pt x="648462" y="407035"/>
                  </a:lnTo>
                  <a:lnTo>
                    <a:pt x="645606" y="370675"/>
                  </a:lnTo>
                  <a:lnTo>
                    <a:pt x="622798" y="309576"/>
                  </a:lnTo>
                  <a:lnTo>
                    <a:pt x="578223" y="264878"/>
                  </a:lnTo>
                  <a:lnTo>
                    <a:pt x="517644" y="242105"/>
                  </a:lnTo>
                  <a:lnTo>
                    <a:pt x="481711" y="239268"/>
                  </a:lnTo>
                  <a:lnTo>
                    <a:pt x="445750" y="242504"/>
                  </a:lnTo>
                  <a:lnTo>
                    <a:pt x="382019" y="268360"/>
                  </a:lnTo>
                  <a:lnTo>
                    <a:pt x="330412" y="319841"/>
                  </a:lnTo>
                  <a:lnTo>
                    <a:pt x="311800" y="354679"/>
                  </a:lnTo>
                  <a:lnTo>
                    <a:pt x="298356" y="395470"/>
                  </a:lnTo>
                  <a:lnTo>
                    <a:pt x="290068" y="442214"/>
                  </a:lnTo>
                  <a:lnTo>
                    <a:pt x="21717" y="396621"/>
                  </a:lnTo>
                  <a:lnTo>
                    <a:pt x="34060" y="343739"/>
                  </a:lnTo>
                  <a:lnTo>
                    <a:pt x="48683" y="295283"/>
                  </a:lnTo>
                  <a:lnTo>
                    <a:pt x="65580" y="251258"/>
                  </a:lnTo>
                  <a:lnTo>
                    <a:pt x="84745" y="211672"/>
                  </a:lnTo>
                  <a:lnTo>
                    <a:pt x="106172" y="176530"/>
                  </a:lnTo>
                  <a:lnTo>
                    <a:pt x="137171" y="137574"/>
                  </a:lnTo>
                  <a:lnTo>
                    <a:pt x="173767" y="103012"/>
                  </a:lnTo>
                  <a:lnTo>
                    <a:pt x="215935" y="72856"/>
                  </a:lnTo>
                  <a:lnTo>
                    <a:pt x="263652" y="47117"/>
                  </a:lnTo>
                  <a:lnTo>
                    <a:pt x="305013" y="30122"/>
                  </a:lnTo>
                  <a:lnTo>
                    <a:pt x="348325" y="16925"/>
                  </a:lnTo>
                  <a:lnTo>
                    <a:pt x="393588" y="7514"/>
                  </a:lnTo>
                  <a:lnTo>
                    <a:pt x="440801" y="1876"/>
                  </a:lnTo>
                  <a:lnTo>
                    <a:pt x="489966" y="0"/>
                  </a:lnTo>
                  <a:close/>
                </a:path>
              </a:pathLst>
            </a:custGeom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2327" y="789432"/>
              <a:ext cx="3472179" cy="96520"/>
            </a:xfrm>
            <a:custGeom>
              <a:avLst/>
              <a:gdLst/>
              <a:ahLst/>
              <a:cxnLst/>
              <a:rect l="l" t="t" r="r" b="b"/>
              <a:pathLst>
                <a:path w="3472179" h="96519">
                  <a:moveTo>
                    <a:pt x="0" y="96265"/>
                  </a:moveTo>
                  <a:lnTo>
                    <a:pt x="7558" y="58775"/>
                  </a:lnTo>
                  <a:lnTo>
                    <a:pt x="28178" y="28178"/>
                  </a:lnTo>
                  <a:lnTo>
                    <a:pt x="58775" y="7558"/>
                  </a:lnTo>
                  <a:lnTo>
                    <a:pt x="96266" y="0"/>
                  </a:lnTo>
                  <a:lnTo>
                    <a:pt x="3469894" y="0"/>
                  </a:lnTo>
                  <a:lnTo>
                    <a:pt x="3471672" y="358"/>
                  </a:lnTo>
                </a:path>
              </a:pathLst>
            </a:custGeom>
            <a:ln w="12192">
              <a:solidFill>
                <a:srgbClr val="8F9D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9626" y="2253002"/>
              <a:ext cx="2984500" cy="2540"/>
            </a:xfrm>
            <a:custGeom>
              <a:avLst/>
              <a:gdLst/>
              <a:ahLst/>
              <a:cxnLst/>
              <a:rect l="l" t="t" r="r" b="b"/>
              <a:pathLst>
                <a:path w="2984500" h="2539">
                  <a:moveTo>
                    <a:pt x="-6096" y="1258"/>
                  </a:moveTo>
                  <a:lnTo>
                    <a:pt x="2990469" y="1258"/>
                  </a:lnTo>
                </a:path>
              </a:pathLst>
            </a:custGeom>
            <a:ln w="14709">
              <a:solidFill>
                <a:srgbClr val="8F9D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7271" y="842772"/>
              <a:ext cx="1020444" cy="1525270"/>
            </a:xfrm>
            <a:custGeom>
              <a:avLst/>
              <a:gdLst/>
              <a:ahLst/>
              <a:cxnLst/>
              <a:rect l="l" t="t" r="r" b="b"/>
              <a:pathLst>
                <a:path w="1020445" h="1525270">
                  <a:moveTo>
                    <a:pt x="538606" y="0"/>
                  </a:moveTo>
                  <a:lnTo>
                    <a:pt x="481427" y="2137"/>
                  </a:lnTo>
                  <a:lnTo>
                    <a:pt x="427021" y="8550"/>
                  </a:lnTo>
                  <a:lnTo>
                    <a:pt x="375397" y="19234"/>
                  </a:lnTo>
                  <a:lnTo>
                    <a:pt x="326562" y="34188"/>
                  </a:lnTo>
                  <a:lnTo>
                    <a:pt x="280521" y="53410"/>
                  </a:lnTo>
                  <a:lnTo>
                    <a:pt x="237281" y="76897"/>
                  </a:lnTo>
                  <a:lnTo>
                    <a:pt x="196850" y="104648"/>
                  </a:lnTo>
                  <a:lnTo>
                    <a:pt x="164387" y="132913"/>
                  </a:lnTo>
                  <a:lnTo>
                    <a:pt x="135389" y="165419"/>
                  </a:lnTo>
                  <a:lnTo>
                    <a:pt x="109856" y="202166"/>
                  </a:lnTo>
                  <a:lnTo>
                    <a:pt x="87788" y="243157"/>
                  </a:lnTo>
                  <a:lnTo>
                    <a:pt x="69185" y="288392"/>
                  </a:lnTo>
                  <a:lnTo>
                    <a:pt x="54046" y="337873"/>
                  </a:lnTo>
                  <a:lnTo>
                    <a:pt x="42372" y="391602"/>
                  </a:lnTo>
                  <a:lnTo>
                    <a:pt x="34162" y="449579"/>
                  </a:lnTo>
                  <a:lnTo>
                    <a:pt x="324230" y="478536"/>
                  </a:lnTo>
                  <a:lnTo>
                    <a:pt x="331184" y="419359"/>
                  </a:lnTo>
                  <a:lnTo>
                    <a:pt x="343852" y="369268"/>
                  </a:lnTo>
                  <a:lnTo>
                    <a:pt x="362235" y="328249"/>
                  </a:lnTo>
                  <a:lnTo>
                    <a:pt x="386333" y="296290"/>
                  </a:lnTo>
                  <a:lnTo>
                    <a:pt x="449564" y="255031"/>
                  </a:lnTo>
                  <a:lnTo>
                    <a:pt x="488150" y="244730"/>
                  </a:lnTo>
                  <a:lnTo>
                    <a:pt x="531367" y="241300"/>
                  </a:lnTo>
                  <a:lnTo>
                    <a:pt x="574970" y="244582"/>
                  </a:lnTo>
                  <a:lnTo>
                    <a:pt x="613584" y="254412"/>
                  </a:lnTo>
                  <a:lnTo>
                    <a:pt x="675893" y="293624"/>
                  </a:lnTo>
                  <a:lnTo>
                    <a:pt x="715152" y="357250"/>
                  </a:lnTo>
                  <a:lnTo>
                    <a:pt x="724953" y="397494"/>
                  </a:lnTo>
                  <a:lnTo>
                    <a:pt x="728217" y="443356"/>
                  </a:lnTo>
                  <a:lnTo>
                    <a:pt x="724457" y="487503"/>
                  </a:lnTo>
                  <a:lnTo>
                    <a:pt x="713184" y="531923"/>
                  </a:lnTo>
                  <a:lnTo>
                    <a:pt x="694410" y="576605"/>
                  </a:lnTo>
                  <a:lnTo>
                    <a:pt x="668147" y="621538"/>
                  </a:lnTo>
                  <a:lnTo>
                    <a:pt x="630236" y="668433"/>
                  </a:lnTo>
                  <a:lnTo>
                    <a:pt x="601956" y="699125"/>
                  </a:lnTo>
                  <a:lnTo>
                    <a:pt x="567462" y="734639"/>
                  </a:lnTo>
                  <a:lnTo>
                    <a:pt x="526756" y="774972"/>
                  </a:lnTo>
                  <a:lnTo>
                    <a:pt x="479841" y="820120"/>
                  </a:lnTo>
                  <a:lnTo>
                    <a:pt x="379453" y="914558"/>
                  </a:lnTo>
                  <a:lnTo>
                    <a:pt x="335417" y="957248"/>
                  </a:lnTo>
                  <a:lnTo>
                    <a:pt x="294612" y="998146"/>
                  </a:lnTo>
                  <a:lnTo>
                    <a:pt x="257037" y="1037251"/>
                  </a:lnTo>
                  <a:lnTo>
                    <a:pt x="222694" y="1074562"/>
                  </a:lnTo>
                  <a:lnTo>
                    <a:pt x="191582" y="1110079"/>
                  </a:lnTo>
                  <a:lnTo>
                    <a:pt x="163700" y="1143800"/>
                  </a:lnTo>
                  <a:lnTo>
                    <a:pt x="139049" y="1175726"/>
                  </a:lnTo>
                  <a:lnTo>
                    <a:pt x="99440" y="1234185"/>
                  </a:lnTo>
                  <a:lnTo>
                    <a:pt x="73659" y="1280404"/>
                  </a:lnTo>
                  <a:lnTo>
                    <a:pt x="51561" y="1327498"/>
                  </a:lnTo>
                  <a:lnTo>
                    <a:pt x="33146" y="1375473"/>
                  </a:lnTo>
                  <a:lnTo>
                    <a:pt x="18414" y="1424337"/>
                  </a:lnTo>
                  <a:lnTo>
                    <a:pt x="7365" y="1474098"/>
                  </a:lnTo>
                  <a:lnTo>
                    <a:pt x="0" y="1524761"/>
                  </a:lnTo>
                  <a:lnTo>
                    <a:pt x="1020317" y="1524761"/>
                  </a:lnTo>
                  <a:lnTo>
                    <a:pt x="1020317" y="1254378"/>
                  </a:lnTo>
                  <a:lnTo>
                    <a:pt x="442340" y="1254378"/>
                  </a:lnTo>
                  <a:lnTo>
                    <a:pt x="454576" y="1234614"/>
                  </a:lnTo>
                  <a:lnTo>
                    <a:pt x="484381" y="1194228"/>
                  </a:lnTo>
                  <a:lnTo>
                    <a:pt x="520649" y="1153659"/>
                  </a:lnTo>
                  <a:lnTo>
                    <a:pt x="582371" y="1093331"/>
                  </a:lnTo>
                  <a:lnTo>
                    <a:pt x="625348" y="1052975"/>
                  </a:lnTo>
                  <a:lnTo>
                    <a:pt x="676401" y="1005839"/>
                  </a:lnTo>
                  <a:lnTo>
                    <a:pt x="728097" y="957618"/>
                  </a:lnTo>
                  <a:lnTo>
                    <a:pt x="773001" y="914139"/>
                  </a:lnTo>
                  <a:lnTo>
                    <a:pt x="811120" y="875391"/>
                  </a:lnTo>
                  <a:lnTo>
                    <a:pt x="842461" y="841361"/>
                  </a:lnTo>
                  <a:lnTo>
                    <a:pt x="867028" y="812038"/>
                  </a:lnTo>
                  <a:lnTo>
                    <a:pt x="904174" y="761890"/>
                  </a:lnTo>
                  <a:lnTo>
                    <a:pt x="935974" y="712803"/>
                  </a:lnTo>
                  <a:lnTo>
                    <a:pt x="962415" y="664787"/>
                  </a:lnTo>
                  <a:lnTo>
                    <a:pt x="983488" y="617854"/>
                  </a:lnTo>
                  <a:lnTo>
                    <a:pt x="999583" y="570924"/>
                  </a:lnTo>
                  <a:lnTo>
                    <a:pt x="1011094" y="522731"/>
                  </a:lnTo>
                  <a:lnTo>
                    <a:pt x="1018010" y="473301"/>
                  </a:lnTo>
                  <a:lnTo>
                    <a:pt x="1020317" y="422655"/>
                  </a:lnTo>
                  <a:lnTo>
                    <a:pt x="1017697" y="372364"/>
                  </a:lnTo>
                  <a:lnTo>
                    <a:pt x="1009833" y="324472"/>
                  </a:lnTo>
                  <a:lnTo>
                    <a:pt x="996724" y="278984"/>
                  </a:lnTo>
                  <a:lnTo>
                    <a:pt x="978368" y="235904"/>
                  </a:lnTo>
                  <a:lnTo>
                    <a:pt x="954763" y="195237"/>
                  </a:lnTo>
                  <a:lnTo>
                    <a:pt x="925905" y="156986"/>
                  </a:lnTo>
                  <a:lnTo>
                    <a:pt x="891793" y="121157"/>
                  </a:lnTo>
                  <a:lnTo>
                    <a:pt x="858188" y="92761"/>
                  </a:lnTo>
                  <a:lnTo>
                    <a:pt x="821570" y="68151"/>
                  </a:lnTo>
                  <a:lnTo>
                    <a:pt x="781940" y="47327"/>
                  </a:lnTo>
                  <a:lnTo>
                    <a:pt x="739298" y="30289"/>
                  </a:lnTo>
                  <a:lnTo>
                    <a:pt x="693644" y="17037"/>
                  </a:lnTo>
                  <a:lnTo>
                    <a:pt x="644977" y="7572"/>
                  </a:lnTo>
                  <a:lnTo>
                    <a:pt x="593298" y="1893"/>
                  </a:lnTo>
                  <a:lnTo>
                    <a:pt x="538606" y="0"/>
                  </a:lnTo>
                  <a:close/>
                </a:path>
              </a:pathLst>
            </a:custGeom>
            <a:solidFill>
              <a:srgbClr val="8F9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7271" y="842772"/>
              <a:ext cx="1020444" cy="1525270"/>
            </a:xfrm>
            <a:custGeom>
              <a:avLst/>
              <a:gdLst/>
              <a:ahLst/>
              <a:cxnLst/>
              <a:rect l="l" t="t" r="r" b="b"/>
              <a:pathLst>
                <a:path w="1020445" h="1525270">
                  <a:moveTo>
                    <a:pt x="538606" y="0"/>
                  </a:moveTo>
                  <a:lnTo>
                    <a:pt x="593298" y="1893"/>
                  </a:lnTo>
                  <a:lnTo>
                    <a:pt x="644977" y="7572"/>
                  </a:lnTo>
                  <a:lnTo>
                    <a:pt x="693644" y="17037"/>
                  </a:lnTo>
                  <a:lnTo>
                    <a:pt x="739298" y="30289"/>
                  </a:lnTo>
                  <a:lnTo>
                    <a:pt x="781940" y="47327"/>
                  </a:lnTo>
                  <a:lnTo>
                    <a:pt x="821570" y="68151"/>
                  </a:lnTo>
                  <a:lnTo>
                    <a:pt x="858188" y="92761"/>
                  </a:lnTo>
                  <a:lnTo>
                    <a:pt x="891793" y="121157"/>
                  </a:lnTo>
                  <a:lnTo>
                    <a:pt x="925905" y="156986"/>
                  </a:lnTo>
                  <a:lnTo>
                    <a:pt x="954763" y="195237"/>
                  </a:lnTo>
                  <a:lnTo>
                    <a:pt x="978368" y="235904"/>
                  </a:lnTo>
                  <a:lnTo>
                    <a:pt x="996724" y="278984"/>
                  </a:lnTo>
                  <a:lnTo>
                    <a:pt x="1009833" y="324472"/>
                  </a:lnTo>
                  <a:lnTo>
                    <a:pt x="1017697" y="372364"/>
                  </a:lnTo>
                  <a:lnTo>
                    <a:pt x="1020317" y="422655"/>
                  </a:lnTo>
                  <a:lnTo>
                    <a:pt x="1018010" y="473301"/>
                  </a:lnTo>
                  <a:lnTo>
                    <a:pt x="1011094" y="522731"/>
                  </a:lnTo>
                  <a:lnTo>
                    <a:pt x="999583" y="570924"/>
                  </a:lnTo>
                  <a:lnTo>
                    <a:pt x="983488" y="617854"/>
                  </a:lnTo>
                  <a:lnTo>
                    <a:pt x="962415" y="664787"/>
                  </a:lnTo>
                  <a:lnTo>
                    <a:pt x="935974" y="712803"/>
                  </a:lnTo>
                  <a:lnTo>
                    <a:pt x="904174" y="761890"/>
                  </a:lnTo>
                  <a:lnTo>
                    <a:pt x="867028" y="812038"/>
                  </a:lnTo>
                  <a:lnTo>
                    <a:pt x="842461" y="841361"/>
                  </a:lnTo>
                  <a:lnTo>
                    <a:pt x="811120" y="875391"/>
                  </a:lnTo>
                  <a:lnTo>
                    <a:pt x="773001" y="914139"/>
                  </a:lnTo>
                  <a:lnTo>
                    <a:pt x="728097" y="957618"/>
                  </a:lnTo>
                  <a:lnTo>
                    <a:pt x="676401" y="1005839"/>
                  </a:lnTo>
                  <a:lnTo>
                    <a:pt x="625348" y="1052975"/>
                  </a:lnTo>
                  <a:lnTo>
                    <a:pt x="582371" y="1093331"/>
                  </a:lnTo>
                  <a:lnTo>
                    <a:pt x="547471" y="1126897"/>
                  </a:lnTo>
                  <a:lnTo>
                    <a:pt x="501903" y="1173607"/>
                  </a:lnTo>
                  <a:lnTo>
                    <a:pt x="468598" y="1214564"/>
                  </a:lnTo>
                  <a:lnTo>
                    <a:pt x="442340" y="1254378"/>
                  </a:lnTo>
                  <a:lnTo>
                    <a:pt x="1020317" y="1254378"/>
                  </a:lnTo>
                  <a:lnTo>
                    <a:pt x="1020317" y="1524761"/>
                  </a:lnTo>
                  <a:lnTo>
                    <a:pt x="0" y="1524761"/>
                  </a:lnTo>
                  <a:lnTo>
                    <a:pt x="7365" y="1474098"/>
                  </a:lnTo>
                  <a:lnTo>
                    <a:pt x="18414" y="1424337"/>
                  </a:lnTo>
                  <a:lnTo>
                    <a:pt x="33146" y="1375473"/>
                  </a:lnTo>
                  <a:lnTo>
                    <a:pt x="51561" y="1327498"/>
                  </a:lnTo>
                  <a:lnTo>
                    <a:pt x="73659" y="1280404"/>
                  </a:lnTo>
                  <a:lnTo>
                    <a:pt x="99440" y="1234185"/>
                  </a:lnTo>
                  <a:lnTo>
                    <a:pt x="139049" y="1175726"/>
                  </a:lnTo>
                  <a:lnTo>
                    <a:pt x="163700" y="1143800"/>
                  </a:lnTo>
                  <a:lnTo>
                    <a:pt x="191582" y="1110079"/>
                  </a:lnTo>
                  <a:lnTo>
                    <a:pt x="222694" y="1074562"/>
                  </a:lnTo>
                  <a:lnTo>
                    <a:pt x="257037" y="1037251"/>
                  </a:lnTo>
                  <a:lnTo>
                    <a:pt x="294612" y="998146"/>
                  </a:lnTo>
                  <a:lnTo>
                    <a:pt x="335417" y="957248"/>
                  </a:lnTo>
                  <a:lnTo>
                    <a:pt x="379453" y="914558"/>
                  </a:lnTo>
                  <a:lnTo>
                    <a:pt x="426719" y="870076"/>
                  </a:lnTo>
                  <a:lnTo>
                    <a:pt x="479841" y="820120"/>
                  </a:lnTo>
                  <a:lnTo>
                    <a:pt x="526756" y="774972"/>
                  </a:lnTo>
                  <a:lnTo>
                    <a:pt x="567462" y="734639"/>
                  </a:lnTo>
                  <a:lnTo>
                    <a:pt x="601956" y="699125"/>
                  </a:lnTo>
                  <a:lnTo>
                    <a:pt x="630236" y="668433"/>
                  </a:lnTo>
                  <a:lnTo>
                    <a:pt x="668147" y="621538"/>
                  </a:lnTo>
                  <a:lnTo>
                    <a:pt x="694410" y="576605"/>
                  </a:lnTo>
                  <a:lnTo>
                    <a:pt x="713184" y="531923"/>
                  </a:lnTo>
                  <a:lnTo>
                    <a:pt x="724457" y="487503"/>
                  </a:lnTo>
                  <a:lnTo>
                    <a:pt x="728217" y="443356"/>
                  </a:lnTo>
                  <a:lnTo>
                    <a:pt x="724953" y="397494"/>
                  </a:lnTo>
                  <a:lnTo>
                    <a:pt x="715152" y="357250"/>
                  </a:lnTo>
                  <a:lnTo>
                    <a:pt x="698803" y="322627"/>
                  </a:lnTo>
                  <a:lnTo>
                    <a:pt x="647221" y="270767"/>
                  </a:lnTo>
                  <a:lnTo>
                    <a:pt x="574970" y="244582"/>
                  </a:lnTo>
                  <a:lnTo>
                    <a:pt x="531367" y="241300"/>
                  </a:lnTo>
                  <a:lnTo>
                    <a:pt x="488150" y="244730"/>
                  </a:lnTo>
                  <a:lnTo>
                    <a:pt x="449564" y="255031"/>
                  </a:lnTo>
                  <a:lnTo>
                    <a:pt x="386333" y="296290"/>
                  </a:lnTo>
                  <a:lnTo>
                    <a:pt x="362235" y="328249"/>
                  </a:lnTo>
                  <a:lnTo>
                    <a:pt x="343852" y="369268"/>
                  </a:lnTo>
                  <a:lnTo>
                    <a:pt x="331184" y="419359"/>
                  </a:lnTo>
                  <a:lnTo>
                    <a:pt x="324230" y="478536"/>
                  </a:lnTo>
                  <a:lnTo>
                    <a:pt x="34162" y="449579"/>
                  </a:lnTo>
                  <a:lnTo>
                    <a:pt x="42372" y="391602"/>
                  </a:lnTo>
                  <a:lnTo>
                    <a:pt x="54046" y="337873"/>
                  </a:lnTo>
                  <a:lnTo>
                    <a:pt x="69185" y="288392"/>
                  </a:lnTo>
                  <a:lnTo>
                    <a:pt x="87788" y="243157"/>
                  </a:lnTo>
                  <a:lnTo>
                    <a:pt x="109856" y="202166"/>
                  </a:lnTo>
                  <a:lnTo>
                    <a:pt x="135389" y="165419"/>
                  </a:lnTo>
                  <a:lnTo>
                    <a:pt x="164387" y="132913"/>
                  </a:lnTo>
                  <a:lnTo>
                    <a:pt x="196850" y="104648"/>
                  </a:lnTo>
                  <a:lnTo>
                    <a:pt x="237281" y="76897"/>
                  </a:lnTo>
                  <a:lnTo>
                    <a:pt x="280521" y="53410"/>
                  </a:lnTo>
                  <a:lnTo>
                    <a:pt x="326562" y="34188"/>
                  </a:lnTo>
                  <a:lnTo>
                    <a:pt x="375397" y="19234"/>
                  </a:lnTo>
                  <a:lnTo>
                    <a:pt x="427021" y="8550"/>
                  </a:lnTo>
                  <a:lnTo>
                    <a:pt x="481427" y="2137"/>
                  </a:lnTo>
                  <a:lnTo>
                    <a:pt x="538606" y="0"/>
                  </a:lnTo>
                  <a:close/>
                </a:path>
              </a:pathLst>
            </a:custGeom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2327" y="2904743"/>
              <a:ext cx="3472179" cy="175260"/>
            </a:xfrm>
            <a:custGeom>
              <a:avLst/>
              <a:gdLst/>
              <a:ahLst/>
              <a:cxnLst/>
              <a:rect l="l" t="t" r="r" b="b"/>
              <a:pathLst>
                <a:path w="3472179" h="175260">
                  <a:moveTo>
                    <a:pt x="635" y="175132"/>
                  </a:moveTo>
                  <a:lnTo>
                    <a:pt x="464" y="155414"/>
                  </a:lnTo>
                  <a:lnTo>
                    <a:pt x="317" y="135683"/>
                  </a:lnTo>
                  <a:lnTo>
                    <a:pt x="170" y="115929"/>
                  </a:lnTo>
                  <a:lnTo>
                    <a:pt x="0" y="96138"/>
                  </a:lnTo>
                  <a:lnTo>
                    <a:pt x="7558" y="58721"/>
                  </a:lnTo>
                  <a:lnTo>
                    <a:pt x="28178" y="28162"/>
                  </a:lnTo>
                  <a:lnTo>
                    <a:pt x="58775" y="7556"/>
                  </a:lnTo>
                  <a:lnTo>
                    <a:pt x="96266" y="0"/>
                  </a:lnTo>
                  <a:lnTo>
                    <a:pt x="3469894" y="0"/>
                  </a:lnTo>
                  <a:lnTo>
                    <a:pt x="3471672" y="358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9070" y="4367225"/>
              <a:ext cx="3115310" cy="635"/>
            </a:xfrm>
            <a:custGeom>
              <a:avLst/>
              <a:gdLst/>
              <a:ahLst/>
              <a:cxnLst/>
              <a:rect l="l" t="t" r="r" b="b"/>
              <a:pathLst>
                <a:path w="3115309" h="635">
                  <a:moveTo>
                    <a:pt x="-6096" y="279"/>
                  </a:moveTo>
                  <a:lnTo>
                    <a:pt x="3121025" y="279"/>
                  </a:lnTo>
                </a:path>
              </a:pathLst>
            </a:custGeom>
            <a:ln w="127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83809" y="2944494"/>
              <a:ext cx="1092200" cy="1525270"/>
            </a:xfrm>
            <a:custGeom>
              <a:avLst/>
              <a:gdLst/>
              <a:ahLst/>
              <a:cxnLst/>
              <a:rect l="l" t="t" r="r" b="b"/>
              <a:pathLst>
                <a:path w="1092200" h="1525270">
                  <a:moveTo>
                    <a:pt x="903224" y="1219136"/>
                  </a:moveTo>
                  <a:lnTo>
                    <a:pt x="621538" y="1219136"/>
                  </a:lnTo>
                  <a:lnTo>
                    <a:pt x="621538" y="1524711"/>
                  </a:lnTo>
                  <a:lnTo>
                    <a:pt x="903224" y="1524711"/>
                  </a:lnTo>
                  <a:lnTo>
                    <a:pt x="903224" y="1219136"/>
                  </a:lnTo>
                  <a:close/>
                </a:path>
                <a:path w="1092200" h="1525270">
                  <a:moveTo>
                    <a:pt x="903224" y="0"/>
                  </a:moveTo>
                  <a:lnTo>
                    <a:pt x="658749" y="0"/>
                  </a:lnTo>
                  <a:lnTo>
                    <a:pt x="0" y="964311"/>
                  </a:lnTo>
                  <a:lnTo>
                    <a:pt x="0" y="1219136"/>
                  </a:lnTo>
                  <a:lnTo>
                    <a:pt x="1091818" y="1219136"/>
                  </a:lnTo>
                  <a:lnTo>
                    <a:pt x="1091818" y="963282"/>
                  </a:lnTo>
                  <a:lnTo>
                    <a:pt x="272414" y="963282"/>
                  </a:lnTo>
                  <a:lnTo>
                    <a:pt x="621538" y="444373"/>
                  </a:lnTo>
                  <a:lnTo>
                    <a:pt x="903224" y="444373"/>
                  </a:lnTo>
                  <a:lnTo>
                    <a:pt x="903224" y="0"/>
                  </a:lnTo>
                  <a:close/>
                </a:path>
                <a:path w="1092200" h="1525270">
                  <a:moveTo>
                    <a:pt x="903224" y="444373"/>
                  </a:moveTo>
                  <a:lnTo>
                    <a:pt x="621538" y="444373"/>
                  </a:lnTo>
                  <a:lnTo>
                    <a:pt x="621538" y="963282"/>
                  </a:lnTo>
                  <a:lnTo>
                    <a:pt x="903224" y="963282"/>
                  </a:lnTo>
                  <a:lnTo>
                    <a:pt x="903224" y="44437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83809" y="2944494"/>
              <a:ext cx="1092200" cy="1525270"/>
            </a:xfrm>
            <a:custGeom>
              <a:avLst/>
              <a:gdLst/>
              <a:ahLst/>
              <a:cxnLst/>
              <a:rect l="l" t="t" r="r" b="b"/>
              <a:pathLst>
                <a:path w="1092200" h="1525270">
                  <a:moveTo>
                    <a:pt x="621538" y="444373"/>
                  </a:moveTo>
                  <a:lnTo>
                    <a:pt x="272414" y="963282"/>
                  </a:lnTo>
                  <a:lnTo>
                    <a:pt x="621538" y="963282"/>
                  </a:lnTo>
                  <a:lnTo>
                    <a:pt x="621538" y="444373"/>
                  </a:lnTo>
                  <a:close/>
                </a:path>
                <a:path w="1092200" h="1525270">
                  <a:moveTo>
                    <a:pt x="658749" y="0"/>
                  </a:moveTo>
                  <a:lnTo>
                    <a:pt x="903224" y="0"/>
                  </a:lnTo>
                  <a:lnTo>
                    <a:pt x="903224" y="963282"/>
                  </a:lnTo>
                  <a:lnTo>
                    <a:pt x="1091818" y="963282"/>
                  </a:lnTo>
                  <a:lnTo>
                    <a:pt x="1091818" y="1219136"/>
                  </a:lnTo>
                  <a:lnTo>
                    <a:pt x="903224" y="1219136"/>
                  </a:lnTo>
                  <a:lnTo>
                    <a:pt x="903224" y="1524711"/>
                  </a:lnTo>
                  <a:lnTo>
                    <a:pt x="621538" y="1524711"/>
                  </a:lnTo>
                  <a:lnTo>
                    <a:pt x="621538" y="1219136"/>
                  </a:lnTo>
                  <a:lnTo>
                    <a:pt x="0" y="1219136"/>
                  </a:lnTo>
                  <a:lnTo>
                    <a:pt x="0" y="964311"/>
                  </a:lnTo>
                  <a:lnTo>
                    <a:pt x="658749" y="0"/>
                  </a:lnTo>
                  <a:close/>
                </a:path>
              </a:pathLst>
            </a:custGeom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120" y="3891279"/>
            <a:ext cx="2362835" cy="11468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Compose works in all  environments: production,  staging, development,  testing, as well as CI  workflows.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" y="1660398"/>
            <a:ext cx="3459479" cy="1463040"/>
          </a:xfrm>
          <a:custGeom>
            <a:avLst/>
            <a:gdLst/>
            <a:ahLst/>
            <a:cxnLst/>
            <a:rect l="l" t="t" r="r" b="b"/>
            <a:pathLst>
              <a:path w="3459479" h="1463039">
                <a:moveTo>
                  <a:pt x="0" y="0"/>
                </a:moveTo>
                <a:lnTo>
                  <a:pt x="3363341" y="0"/>
                </a:lnTo>
                <a:lnTo>
                  <a:pt x="3400758" y="7556"/>
                </a:lnTo>
                <a:lnTo>
                  <a:pt x="3431317" y="28162"/>
                </a:lnTo>
                <a:lnTo>
                  <a:pt x="3451923" y="58721"/>
                </a:lnTo>
                <a:lnTo>
                  <a:pt x="3459479" y="96138"/>
                </a:lnTo>
                <a:lnTo>
                  <a:pt x="3459479" y="1366901"/>
                </a:lnTo>
                <a:lnTo>
                  <a:pt x="3451923" y="1404318"/>
                </a:lnTo>
                <a:lnTo>
                  <a:pt x="3431317" y="1434877"/>
                </a:lnTo>
                <a:lnTo>
                  <a:pt x="3400758" y="1455483"/>
                </a:lnTo>
                <a:lnTo>
                  <a:pt x="3363341" y="1463039"/>
                </a:lnTo>
                <a:lnTo>
                  <a:pt x="0" y="1463039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0467" y="1851863"/>
            <a:ext cx="2247265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defining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running multi-  container Docker  applications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92501" y="1690117"/>
            <a:ext cx="687070" cy="1544955"/>
            <a:chOff x="2992501" y="832866"/>
            <a:chExt cx="687070" cy="1544955"/>
          </a:xfrm>
        </p:grpSpPr>
        <p:sp>
          <p:nvSpPr>
            <p:cNvPr id="20" name="object 20"/>
            <p:cNvSpPr/>
            <p:nvPr/>
          </p:nvSpPr>
          <p:spPr>
            <a:xfrm>
              <a:off x="3002407" y="842772"/>
              <a:ext cx="667385" cy="1525270"/>
            </a:xfrm>
            <a:custGeom>
              <a:avLst/>
              <a:gdLst/>
              <a:ahLst/>
              <a:cxnLst/>
              <a:rect l="l" t="t" r="r" b="b"/>
              <a:pathLst>
                <a:path w="667385" h="1525270">
                  <a:moveTo>
                    <a:pt x="667131" y="0"/>
                  </a:moveTo>
                  <a:lnTo>
                    <a:pt x="430910" y="0"/>
                  </a:lnTo>
                  <a:lnTo>
                    <a:pt x="412009" y="45319"/>
                  </a:lnTo>
                  <a:lnTo>
                    <a:pt x="388450" y="88697"/>
                  </a:lnTo>
                  <a:lnTo>
                    <a:pt x="360235" y="130143"/>
                  </a:lnTo>
                  <a:lnTo>
                    <a:pt x="327363" y="169662"/>
                  </a:lnTo>
                  <a:lnTo>
                    <a:pt x="289835" y="207262"/>
                  </a:lnTo>
                  <a:lnTo>
                    <a:pt x="247650" y="242950"/>
                  </a:lnTo>
                  <a:lnTo>
                    <a:pt x="203623" y="275769"/>
                  </a:lnTo>
                  <a:lnTo>
                    <a:pt x="160697" y="304884"/>
                  </a:lnTo>
                  <a:lnTo>
                    <a:pt x="118872" y="330295"/>
                  </a:lnTo>
                  <a:lnTo>
                    <a:pt x="78147" y="352001"/>
                  </a:lnTo>
                  <a:lnTo>
                    <a:pt x="38523" y="370003"/>
                  </a:lnTo>
                  <a:lnTo>
                    <a:pt x="0" y="384301"/>
                  </a:lnTo>
                  <a:lnTo>
                    <a:pt x="0" y="648462"/>
                  </a:lnTo>
                  <a:lnTo>
                    <a:pt x="47427" y="631627"/>
                  </a:lnTo>
                  <a:lnTo>
                    <a:pt x="93443" y="612873"/>
                  </a:lnTo>
                  <a:lnTo>
                    <a:pt x="138049" y="592201"/>
                  </a:lnTo>
                  <a:lnTo>
                    <a:pt x="181243" y="569609"/>
                  </a:lnTo>
                  <a:lnTo>
                    <a:pt x="223026" y="545098"/>
                  </a:lnTo>
                  <a:lnTo>
                    <a:pt x="263397" y="518667"/>
                  </a:lnTo>
                  <a:lnTo>
                    <a:pt x="302358" y="490318"/>
                  </a:lnTo>
                  <a:lnTo>
                    <a:pt x="339908" y="460050"/>
                  </a:lnTo>
                  <a:lnTo>
                    <a:pt x="376046" y="427863"/>
                  </a:lnTo>
                  <a:lnTo>
                    <a:pt x="376046" y="1524761"/>
                  </a:lnTo>
                  <a:lnTo>
                    <a:pt x="667131" y="1524761"/>
                  </a:lnTo>
                  <a:lnTo>
                    <a:pt x="667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2407" y="842772"/>
              <a:ext cx="667385" cy="1525270"/>
            </a:xfrm>
            <a:custGeom>
              <a:avLst/>
              <a:gdLst/>
              <a:ahLst/>
              <a:cxnLst/>
              <a:rect l="l" t="t" r="r" b="b"/>
              <a:pathLst>
                <a:path w="667385" h="1525270">
                  <a:moveTo>
                    <a:pt x="430910" y="0"/>
                  </a:moveTo>
                  <a:lnTo>
                    <a:pt x="667131" y="0"/>
                  </a:lnTo>
                  <a:lnTo>
                    <a:pt x="667131" y="1524761"/>
                  </a:lnTo>
                  <a:lnTo>
                    <a:pt x="376046" y="1524761"/>
                  </a:lnTo>
                  <a:lnTo>
                    <a:pt x="376046" y="427863"/>
                  </a:lnTo>
                  <a:lnTo>
                    <a:pt x="339908" y="460050"/>
                  </a:lnTo>
                  <a:lnTo>
                    <a:pt x="302358" y="490318"/>
                  </a:lnTo>
                  <a:lnTo>
                    <a:pt x="263397" y="518667"/>
                  </a:lnTo>
                  <a:lnTo>
                    <a:pt x="223026" y="545098"/>
                  </a:lnTo>
                  <a:lnTo>
                    <a:pt x="181243" y="569609"/>
                  </a:lnTo>
                  <a:lnTo>
                    <a:pt x="138049" y="592201"/>
                  </a:lnTo>
                  <a:lnTo>
                    <a:pt x="93443" y="612873"/>
                  </a:lnTo>
                  <a:lnTo>
                    <a:pt x="47427" y="631627"/>
                  </a:lnTo>
                  <a:lnTo>
                    <a:pt x="0" y="648462"/>
                  </a:lnTo>
                  <a:lnTo>
                    <a:pt x="0" y="384301"/>
                  </a:lnTo>
                  <a:lnTo>
                    <a:pt x="38523" y="370003"/>
                  </a:lnTo>
                  <a:lnTo>
                    <a:pt x="78147" y="352001"/>
                  </a:lnTo>
                  <a:lnTo>
                    <a:pt x="118872" y="330295"/>
                  </a:lnTo>
                  <a:lnTo>
                    <a:pt x="160697" y="304884"/>
                  </a:lnTo>
                  <a:lnTo>
                    <a:pt x="203623" y="275769"/>
                  </a:lnTo>
                  <a:lnTo>
                    <a:pt x="247650" y="242950"/>
                  </a:lnTo>
                  <a:lnTo>
                    <a:pt x="289835" y="207262"/>
                  </a:lnTo>
                  <a:lnTo>
                    <a:pt x="327363" y="169662"/>
                  </a:lnTo>
                  <a:lnTo>
                    <a:pt x="360235" y="130143"/>
                  </a:lnTo>
                  <a:lnTo>
                    <a:pt x="388450" y="88697"/>
                  </a:lnTo>
                  <a:lnTo>
                    <a:pt x="412009" y="45319"/>
                  </a:lnTo>
                  <a:lnTo>
                    <a:pt x="430910" y="0"/>
                  </a:lnTo>
                  <a:close/>
                </a:path>
              </a:pathLst>
            </a:custGeom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15532" y="1839416"/>
            <a:ext cx="2247900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Compose,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you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use a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YAML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application’s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spc="-5"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5532" y="4014215"/>
            <a:ext cx="2192020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With a single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command,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create and start all  the services from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6572" y="169418"/>
            <a:ext cx="839686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What is </a:t>
            </a:r>
            <a:r>
              <a:rPr sz="3600" dirty="0"/>
              <a:t>Docker</a:t>
            </a:r>
            <a:r>
              <a:rPr sz="3600" spc="-50" dirty="0"/>
              <a:t> </a:t>
            </a:r>
            <a:r>
              <a:rPr sz="3600" spc="-5" dirty="0"/>
              <a:t>Compose?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6803167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263116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8833" y="3385008"/>
            <a:ext cx="7165340" cy="57467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3 step process of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41795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68" y="303473"/>
            <a:ext cx="8553831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Docker</a:t>
            </a:r>
            <a:r>
              <a:rPr sz="3600" spc="-5" dirty="0"/>
              <a:t> Compose is a 3 Steps 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1" y="1835658"/>
            <a:ext cx="3476625" cy="1795780"/>
          </a:xfrm>
          <a:custGeom>
            <a:avLst/>
            <a:gdLst/>
            <a:ahLst/>
            <a:cxnLst/>
            <a:rect l="l" t="t" r="r" b="b"/>
            <a:pathLst>
              <a:path w="3476625" h="1795780">
                <a:moveTo>
                  <a:pt x="3476244" y="0"/>
                </a:moveTo>
                <a:lnTo>
                  <a:pt x="0" y="0"/>
                </a:lnTo>
                <a:lnTo>
                  <a:pt x="0" y="1795271"/>
                </a:lnTo>
                <a:lnTo>
                  <a:pt x="2002663" y="1795271"/>
                </a:lnTo>
                <a:lnTo>
                  <a:pt x="2082038" y="1752345"/>
                </a:lnTo>
                <a:lnTo>
                  <a:pt x="2092198" y="1743836"/>
                </a:lnTo>
                <a:lnTo>
                  <a:pt x="2114169" y="1735200"/>
                </a:lnTo>
                <a:lnTo>
                  <a:pt x="2141220" y="1719452"/>
                </a:lnTo>
                <a:lnTo>
                  <a:pt x="2171573" y="1703831"/>
                </a:lnTo>
                <a:lnTo>
                  <a:pt x="2207133" y="1685162"/>
                </a:lnTo>
                <a:lnTo>
                  <a:pt x="2242566" y="1663827"/>
                </a:lnTo>
                <a:lnTo>
                  <a:pt x="2279777" y="1643760"/>
                </a:lnTo>
                <a:lnTo>
                  <a:pt x="2315210" y="1625218"/>
                </a:lnTo>
                <a:lnTo>
                  <a:pt x="2350770" y="1608073"/>
                </a:lnTo>
                <a:lnTo>
                  <a:pt x="2379472" y="1593722"/>
                </a:lnTo>
                <a:lnTo>
                  <a:pt x="2401442" y="1582292"/>
                </a:lnTo>
                <a:lnTo>
                  <a:pt x="2418334" y="1572259"/>
                </a:lnTo>
                <a:lnTo>
                  <a:pt x="2425065" y="1570862"/>
                </a:lnTo>
                <a:lnTo>
                  <a:pt x="2430145" y="1572259"/>
                </a:lnTo>
                <a:lnTo>
                  <a:pt x="2445385" y="1580895"/>
                </a:lnTo>
                <a:lnTo>
                  <a:pt x="2465704" y="1589404"/>
                </a:lnTo>
                <a:lnTo>
                  <a:pt x="2490978" y="1602358"/>
                </a:lnTo>
                <a:lnTo>
                  <a:pt x="2523109" y="1617979"/>
                </a:lnTo>
                <a:lnTo>
                  <a:pt x="2558541" y="1633727"/>
                </a:lnTo>
                <a:lnTo>
                  <a:pt x="2592451" y="1652396"/>
                </a:lnTo>
                <a:lnTo>
                  <a:pt x="2631313" y="1669541"/>
                </a:lnTo>
                <a:lnTo>
                  <a:pt x="2666746" y="1688083"/>
                </a:lnTo>
                <a:lnTo>
                  <a:pt x="2700528" y="1703831"/>
                </a:lnTo>
                <a:lnTo>
                  <a:pt x="2729229" y="1718055"/>
                </a:lnTo>
                <a:lnTo>
                  <a:pt x="2776601" y="1740915"/>
                </a:lnTo>
                <a:lnTo>
                  <a:pt x="2786761" y="1746630"/>
                </a:lnTo>
                <a:lnTo>
                  <a:pt x="2894838" y="1795271"/>
                </a:lnTo>
                <a:lnTo>
                  <a:pt x="3476244" y="1795271"/>
                </a:lnTo>
                <a:lnTo>
                  <a:pt x="3476244" y="1255014"/>
                </a:lnTo>
                <a:lnTo>
                  <a:pt x="3430651" y="1260728"/>
                </a:lnTo>
                <a:lnTo>
                  <a:pt x="3390011" y="1270634"/>
                </a:lnTo>
                <a:lnTo>
                  <a:pt x="3351149" y="1277873"/>
                </a:lnTo>
                <a:lnTo>
                  <a:pt x="3310636" y="1290700"/>
                </a:lnTo>
                <a:lnTo>
                  <a:pt x="3209290" y="1332102"/>
                </a:lnTo>
                <a:lnTo>
                  <a:pt x="3170301" y="1349374"/>
                </a:lnTo>
                <a:lnTo>
                  <a:pt x="3104515" y="1382140"/>
                </a:lnTo>
                <a:lnTo>
                  <a:pt x="3030092" y="1442211"/>
                </a:lnTo>
                <a:lnTo>
                  <a:pt x="2977769" y="1489328"/>
                </a:lnTo>
                <a:lnTo>
                  <a:pt x="2933827" y="1537969"/>
                </a:lnTo>
                <a:lnTo>
                  <a:pt x="2901696" y="1577974"/>
                </a:lnTo>
                <a:lnTo>
                  <a:pt x="2884804" y="1606549"/>
                </a:lnTo>
                <a:lnTo>
                  <a:pt x="2864485" y="1636648"/>
                </a:lnTo>
                <a:lnTo>
                  <a:pt x="2849245" y="1663827"/>
                </a:lnTo>
                <a:lnTo>
                  <a:pt x="2837434" y="1690877"/>
                </a:lnTo>
                <a:lnTo>
                  <a:pt x="2830703" y="1710943"/>
                </a:lnTo>
                <a:lnTo>
                  <a:pt x="2820542" y="1710943"/>
                </a:lnTo>
                <a:lnTo>
                  <a:pt x="2813812" y="1709546"/>
                </a:lnTo>
                <a:lnTo>
                  <a:pt x="2800223" y="1700910"/>
                </a:lnTo>
                <a:lnTo>
                  <a:pt x="2778252" y="1690877"/>
                </a:lnTo>
                <a:lnTo>
                  <a:pt x="2751201" y="1676653"/>
                </a:lnTo>
                <a:lnTo>
                  <a:pt x="2725928" y="1662302"/>
                </a:lnTo>
                <a:lnTo>
                  <a:pt x="2697226" y="1649475"/>
                </a:lnTo>
                <a:lnTo>
                  <a:pt x="2668397" y="1633727"/>
                </a:lnTo>
                <a:lnTo>
                  <a:pt x="2646426" y="1623694"/>
                </a:lnTo>
                <a:lnTo>
                  <a:pt x="2626233" y="1613789"/>
                </a:lnTo>
                <a:lnTo>
                  <a:pt x="2617724" y="1608073"/>
                </a:lnTo>
                <a:lnTo>
                  <a:pt x="2583941" y="1589404"/>
                </a:lnTo>
                <a:lnTo>
                  <a:pt x="2558541" y="1576577"/>
                </a:lnTo>
                <a:lnTo>
                  <a:pt x="2529840" y="1559433"/>
                </a:lnTo>
                <a:lnTo>
                  <a:pt x="2497709" y="1545081"/>
                </a:lnTo>
                <a:lnTo>
                  <a:pt x="2469007" y="1529460"/>
                </a:lnTo>
                <a:lnTo>
                  <a:pt x="2445385" y="1518030"/>
                </a:lnTo>
                <a:lnTo>
                  <a:pt x="2428494" y="1509394"/>
                </a:lnTo>
                <a:lnTo>
                  <a:pt x="2416683" y="1505077"/>
                </a:lnTo>
                <a:lnTo>
                  <a:pt x="2382901" y="1523745"/>
                </a:lnTo>
                <a:lnTo>
                  <a:pt x="2323719" y="1558035"/>
                </a:lnTo>
                <a:lnTo>
                  <a:pt x="2286508" y="1576577"/>
                </a:lnTo>
                <a:lnTo>
                  <a:pt x="2247646" y="1599437"/>
                </a:lnTo>
                <a:lnTo>
                  <a:pt x="2205355" y="1620900"/>
                </a:lnTo>
                <a:lnTo>
                  <a:pt x="2164842" y="1642364"/>
                </a:lnTo>
                <a:lnTo>
                  <a:pt x="2122551" y="1663827"/>
                </a:lnTo>
                <a:lnTo>
                  <a:pt x="2085467" y="1685162"/>
                </a:lnTo>
                <a:lnTo>
                  <a:pt x="2049907" y="1703831"/>
                </a:lnTo>
                <a:lnTo>
                  <a:pt x="2021205" y="1718055"/>
                </a:lnTo>
                <a:lnTo>
                  <a:pt x="1973833" y="1740915"/>
                </a:lnTo>
                <a:lnTo>
                  <a:pt x="1970532" y="1740915"/>
                </a:lnTo>
                <a:lnTo>
                  <a:pt x="2005964" y="1580895"/>
                </a:lnTo>
                <a:lnTo>
                  <a:pt x="2011045" y="1576577"/>
                </a:lnTo>
                <a:lnTo>
                  <a:pt x="2012695" y="1572259"/>
                </a:lnTo>
                <a:lnTo>
                  <a:pt x="2012695" y="1566544"/>
                </a:lnTo>
                <a:lnTo>
                  <a:pt x="2016125" y="1560829"/>
                </a:lnTo>
                <a:lnTo>
                  <a:pt x="2016125" y="1550796"/>
                </a:lnTo>
                <a:lnTo>
                  <a:pt x="2019554" y="1542287"/>
                </a:lnTo>
                <a:lnTo>
                  <a:pt x="2021205" y="1540890"/>
                </a:lnTo>
                <a:lnTo>
                  <a:pt x="2021205" y="1537969"/>
                </a:lnTo>
                <a:lnTo>
                  <a:pt x="2024507" y="1535175"/>
                </a:lnTo>
                <a:lnTo>
                  <a:pt x="2026285" y="1529460"/>
                </a:lnTo>
                <a:lnTo>
                  <a:pt x="2033016" y="1503679"/>
                </a:lnTo>
                <a:lnTo>
                  <a:pt x="2046477" y="1479422"/>
                </a:lnTo>
                <a:lnTo>
                  <a:pt x="2048256" y="1466468"/>
                </a:lnTo>
                <a:lnTo>
                  <a:pt x="2056638" y="1446529"/>
                </a:lnTo>
                <a:lnTo>
                  <a:pt x="2070227" y="1422272"/>
                </a:lnTo>
                <a:lnTo>
                  <a:pt x="2085467" y="1393570"/>
                </a:lnTo>
                <a:lnTo>
                  <a:pt x="2142871" y="1296415"/>
                </a:lnTo>
                <a:lnTo>
                  <a:pt x="2183384" y="1236344"/>
                </a:lnTo>
                <a:lnTo>
                  <a:pt x="2200275" y="1212087"/>
                </a:lnTo>
                <a:lnTo>
                  <a:pt x="2213864" y="1193545"/>
                </a:lnTo>
                <a:lnTo>
                  <a:pt x="2222246" y="1180591"/>
                </a:lnTo>
                <a:lnTo>
                  <a:pt x="2269616" y="1124965"/>
                </a:lnTo>
                <a:lnTo>
                  <a:pt x="2313559" y="1076324"/>
                </a:lnTo>
                <a:lnTo>
                  <a:pt x="2359152" y="1032001"/>
                </a:lnTo>
                <a:lnTo>
                  <a:pt x="2409825" y="989075"/>
                </a:lnTo>
                <a:lnTo>
                  <a:pt x="2467355" y="941958"/>
                </a:lnTo>
                <a:lnTo>
                  <a:pt x="2502789" y="914780"/>
                </a:lnTo>
                <a:lnTo>
                  <a:pt x="2536571" y="887602"/>
                </a:lnTo>
                <a:lnTo>
                  <a:pt x="2570479" y="866139"/>
                </a:lnTo>
                <a:lnTo>
                  <a:pt x="2610992" y="839088"/>
                </a:lnTo>
                <a:lnTo>
                  <a:pt x="2688716" y="794765"/>
                </a:lnTo>
                <a:lnTo>
                  <a:pt x="2707259" y="781812"/>
                </a:lnTo>
                <a:lnTo>
                  <a:pt x="2727579" y="770381"/>
                </a:lnTo>
                <a:lnTo>
                  <a:pt x="2747899" y="761872"/>
                </a:lnTo>
                <a:lnTo>
                  <a:pt x="2769870" y="751839"/>
                </a:lnTo>
                <a:lnTo>
                  <a:pt x="2807080" y="731774"/>
                </a:lnTo>
                <a:lnTo>
                  <a:pt x="2854325" y="710438"/>
                </a:lnTo>
                <a:lnTo>
                  <a:pt x="2899917" y="691768"/>
                </a:lnTo>
                <a:lnTo>
                  <a:pt x="2943860" y="676147"/>
                </a:lnTo>
                <a:lnTo>
                  <a:pt x="2959100" y="670305"/>
                </a:lnTo>
                <a:lnTo>
                  <a:pt x="3040253" y="643254"/>
                </a:lnTo>
                <a:lnTo>
                  <a:pt x="3072384" y="634618"/>
                </a:lnTo>
                <a:lnTo>
                  <a:pt x="3124708" y="621791"/>
                </a:lnTo>
                <a:lnTo>
                  <a:pt x="3139948" y="618870"/>
                </a:lnTo>
                <a:lnTo>
                  <a:pt x="3153410" y="614679"/>
                </a:lnTo>
                <a:lnTo>
                  <a:pt x="3170301" y="610362"/>
                </a:lnTo>
                <a:lnTo>
                  <a:pt x="3188970" y="608964"/>
                </a:lnTo>
                <a:lnTo>
                  <a:pt x="3197352" y="608964"/>
                </a:lnTo>
                <a:lnTo>
                  <a:pt x="3197352" y="603250"/>
                </a:lnTo>
                <a:lnTo>
                  <a:pt x="3210941" y="600328"/>
                </a:lnTo>
                <a:lnTo>
                  <a:pt x="3232912" y="598931"/>
                </a:lnTo>
                <a:lnTo>
                  <a:pt x="3256534" y="596011"/>
                </a:lnTo>
                <a:lnTo>
                  <a:pt x="3283585" y="590295"/>
                </a:lnTo>
                <a:lnTo>
                  <a:pt x="3307207" y="585977"/>
                </a:lnTo>
                <a:lnTo>
                  <a:pt x="3324098" y="584580"/>
                </a:lnTo>
                <a:lnTo>
                  <a:pt x="3356229" y="578865"/>
                </a:lnTo>
                <a:lnTo>
                  <a:pt x="3384930" y="573151"/>
                </a:lnTo>
                <a:lnTo>
                  <a:pt x="3415411" y="571753"/>
                </a:lnTo>
                <a:lnTo>
                  <a:pt x="3454273" y="568832"/>
                </a:lnTo>
                <a:lnTo>
                  <a:pt x="3462782" y="568832"/>
                </a:lnTo>
                <a:lnTo>
                  <a:pt x="3469513" y="571753"/>
                </a:lnTo>
                <a:lnTo>
                  <a:pt x="3476244" y="571753"/>
                </a:lnTo>
                <a:lnTo>
                  <a:pt x="3476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8785" y="1835658"/>
            <a:ext cx="3531235" cy="1795780"/>
          </a:xfrm>
          <a:custGeom>
            <a:avLst/>
            <a:gdLst/>
            <a:ahLst/>
            <a:cxnLst/>
            <a:rect l="l" t="t" r="r" b="b"/>
            <a:pathLst>
              <a:path w="3531234" h="1795780">
                <a:moveTo>
                  <a:pt x="3531108" y="0"/>
                </a:moveTo>
                <a:lnTo>
                  <a:pt x="0" y="0"/>
                </a:lnTo>
                <a:lnTo>
                  <a:pt x="0" y="640333"/>
                </a:lnTo>
                <a:lnTo>
                  <a:pt x="5079" y="646049"/>
                </a:lnTo>
                <a:lnTo>
                  <a:pt x="11937" y="654684"/>
                </a:lnTo>
                <a:lnTo>
                  <a:pt x="39115" y="690371"/>
                </a:lnTo>
                <a:lnTo>
                  <a:pt x="57785" y="713231"/>
                </a:lnTo>
                <a:lnTo>
                  <a:pt x="78231" y="740409"/>
                </a:lnTo>
                <a:lnTo>
                  <a:pt x="122427" y="796163"/>
                </a:lnTo>
                <a:lnTo>
                  <a:pt x="144525" y="826134"/>
                </a:lnTo>
                <a:lnTo>
                  <a:pt x="164973" y="854709"/>
                </a:lnTo>
                <a:lnTo>
                  <a:pt x="185292" y="879093"/>
                </a:lnTo>
                <a:lnTo>
                  <a:pt x="200660" y="901953"/>
                </a:lnTo>
                <a:lnTo>
                  <a:pt x="222757" y="929131"/>
                </a:lnTo>
                <a:lnTo>
                  <a:pt x="224408" y="933322"/>
                </a:lnTo>
                <a:lnTo>
                  <a:pt x="222757" y="936243"/>
                </a:lnTo>
                <a:lnTo>
                  <a:pt x="210819" y="949070"/>
                </a:lnTo>
                <a:lnTo>
                  <a:pt x="198881" y="969136"/>
                </a:lnTo>
                <a:lnTo>
                  <a:pt x="178562" y="991996"/>
                </a:lnTo>
                <a:lnTo>
                  <a:pt x="127507" y="1056258"/>
                </a:lnTo>
                <a:lnTo>
                  <a:pt x="98551" y="1093469"/>
                </a:lnTo>
                <a:lnTo>
                  <a:pt x="67944" y="1132077"/>
                </a:lnTo>
                <a:lnTo>
                  <a:pt x="0" y="1215008"/>
                </a:lnTo>
                <a:lnTo>
                  <a:pt x="0" y="1795271"/>
                </a:lnTo>
                <a:lnTo>
                  <a:pt x="664717" y="1795271"/>
                </a:lnTo>
                <a:lnTo>
                  <a:pt x="651128" y="1746630"/>
                </a:lnTo>
                <a:lnTo>
                  <a:pt x="644398" y="1723770"/>
                </a:lnTo>
                <a:lnTo>
                  <a:pt x="637539" y="1709546"/>
                </a:lnTo>
                <a:lnTo>
                  <a:pt x="630681" y="1703831"/>
                </a:lnTo>
                <a:lnTo>
                  <a:pt x="629030" y="1688083"/>
                </a:lnTo>
                <a:lnTo>
                  <a:pt x="620521" y="1669541"/>
                </a:lnTo>
                <a:lnTo>
                  <a:pt x="606932" y="1648078"/>
                </a:lnTo>
                <a:lnTo>
                  <a:pt x="593343" y="1623694"/>
                </a:lnTo>
                <a:lnTo>
                  <a:pt x="577976" y="1599437"/>
                </a:lnTo>
                <a:lnTo>
                  <a:pt x="562737" y="1576577"/>
                </a:lnTo>
                <a:lnTo>
                  <a:pt x="550799" y="1559433"/>
                </a:lnTo>
                <a:lnTo>
                  <a:pt x="542289" y="1546605"/>
                </a:lnTo>
                <a:lnTo>
                  <a:pt x="527050" y="1527936"/>
                </a:lnTo>
                <a:lnTo>
                  <a:pt x="504951" y="1507997"/>
                </a:lnTo>
                <a:lnTo>
                  <a:pt x="453898" y="1465071"/>
                </a:lnTo>
                <a:lnTo>
                  <a:pt x="428370" y="1446529"/>
                </a:lnTo>
                <a:lnTo>
                  <a:pt x="384175" y="1407921"/>
                </a:lnTo>
                <a:lnTo>
                  <a:pt x="360425" y="1393570"/>
                </a:lnTo>
                <a:lnTo>
                  <a:pt x="331469" y="1376425"/>
                </a:lnTo>
                <a:lnTo>
                  <a:pt x="317880" y="1369314"/>
                </a:lnTo>
                <a:lnTo>
                  <a:pt x="302640" y="1360804"/>
                </a:lnTo>
                <a:lnTo>
                  <a:pt x="289051" y="1355089"/>
                </a:lnTo>
                <a:lnTo>
                  <a:pt x="268604" y="1345056"/>
                </a:lnTo>
                <a:lnTo>
                  <a:pt x="215900" y="1322196"/>
                </a:lnTo>
                <a:lnTo>
                  <a:pt x="183641" y="1312164"/>
                </a:lnTo>
                <a:lnTo>
                  <a:pt x="151256" y="1297812"/>
                </a:lnTo>
                <a:lnTo>
                  <a:pt x="137667" y="1295018"/>
                </a:lnTo>
                <a:lnTo>
                  <a:pt x="120650" y="1289303"/>
                </a:lnTo>
                <a:lnTo>
                  <a:pt x="98551" y="1283589"/>
                </a:lnTo>
                <a:lnTo>
                  <a:pt x="78231" y="1276477"/>
                </a:lnTo>
                <a:lnTo>
                  <a:pt x="62864" y="1270634"/>
                </a:lnTo>
                <a:lnTo>
                  <a:pt x="56133" y="1264919"/>
                </a:lnTo>
                <a:lnTo>
                  <a:pt x="57785" y="1259204"/>
                </a:lnTo>
                <a:lnTo>
                  <a:pt x="67944" y="1247774"/>
                </a:lnTo>
                <a:lnTo>
                  <a:pt x="79882" y="1229233"/>
                </a:lnTo>
                <a:lnTo>
                  <a:pt x="96900" y="1207769"/>
                </a:lnTo>
                <a:lnTo>
                  <a:pt x="113918" y="1184909"/>
                </a:lnTo>
                <a:lnTo>
                  <a:pt x="129158" y="1160652"/>
                </a:lnTo>
                <a:lnTo>
                  <a:pt x="147954" y="1136395"/>
                </a:lnTo>
                <a:lnTo>
                  <a:pt x="159765" y="1117727"/>
                </a:lnTo>
                <a:lnTo>
                  <a:pt x="171703" y="1100581"/>
                </a:lnTo>
                <a:lnTo>
                  <a:pt x="178562" y="1093469"/>
                </a:lnTo>
                <a:lnTo>
                  <a:pt x="185292" y="1083436"/>
                </a:lnTo>
                <a:lnTo>
                  <a:pt x="195452" y="1069212"/>
                </a:lnTo>
                <a:lnTo>
                  <a:pt x="209168" y="1050543"/>
                </a:lnTo>
                <a:lnTo>
                  <a:pt x="227837" y="1027683"/>
                </a:lnTo>
                <a:lnTo>
                  <a:pt x="243077" y="1003426"/>
                </a:lnTo>
                <a:lnTo>
                  <a:pt x="260095" y="981963"/>
                </a:lnTo>
                <a:lnTo>
                  <a:pt x="273685" y="960500"/>
                </a:lnTo>
                <a:lnTo>
                  <a:pt x="287274" y="941958"/>
                </a:lnTo>
                <a:lnTo>
                  <a:pt x="295782" y="929131"/>
                </a:lnTo>
                <a:lnTo>
                  <a:pt x="297561" y="921892"/>
                </a:lnTo>
                <a:lnTo>
                  <a:pt x="295782" y="916177"/>
                </a:lnTo>
                <a:lnTo>
                  <a:pt x="287274" y="903351"/>
                </a:lnTo>
                <a:lnTo>
                  <a:pt x="273685" y="886205"/>
                </a:lnTo>
                <a:lnTo>
                  <a:pt x="258444" y="866139"/>
                </a:lnTo>
                <a:lnTo>
                  <a:pt x="222757" y="817626"/>
                </a:lnTo>
                <a:lnTo>
                  <a:pt x="207390" y="794765"/>
                </a:lnTo>
                <a:lnTo>
                  <a:pt x="192150" y="776096"/>
                </a:lnTo>
                <a:lnTo>
                  <a:pt x="180212" y="761872"/>
                </a:lnTo>
                <a:lnTo>
                  <a:pt x="166624" y="743203"/>
                </a:lnTo>
                <a:lnTo>
                  <a:pt x="156463" y="727582"/>
                </a:lnTo>
                <a:lnTo>
                  <a:pt x="142748" y="707516"/>
                </a:lnTo>
                <a:lnTo>
                  <a:pt x="127507" y="684656"/>
                </a:lnTo>
                <a:lnTo>
                  <a:pt x="91820" y="640333"/>
                </a:lnTo>
                <a:lnTo>
                  <a:pt x="76453" y="618870"/>
                </a:lnTo>
                <a:lnTo>
                  <a:pt x="62864" y="603250"/>
                </a:lnTo>
                <a:lnTo>
                  <a:pt x="54355" y="590295"/>
                </a:lnTo>
                <a:lnTo>
                  <a:pt x="47625" y="585977"/>
                </a:lnTo>
                <a:lnTo>
                  <a:pt x="47625" y="574547"/>
                </a:lnTo>
                <a:lnTo>
                  <a:pt x="200660" y="587501"/>
                </a:lnTo>
                <a:lnTo>
                  <a:pt x="198881" y="590295"/>
                </a:lnTo>
                <a:lnTo>
                  <a:pt x="222757" y="596011"/>
                </a:lnTo>
                <a:lnTo>
                  <a:pt x="231266" y="598931"/>
                </a:lnTo>
                <a:lnTo>
                  <a:pt x="256666" y="603250"/>
                </a:lnTo>
                <a:lnTo>
                  <a:pt x="256666" y="606043"/>
                </a:lnTo>
                <a:lnTo>
                  <a:pt x="314578" y="614679"/>
                </a:lnTo>
                <a:lnTo>
                  <a:pt x="351916" y="623188"/>
                </a:lnTo>
                <a:lnTo>
                  <a:pt x="391032" y="634618"/>
                </a:lnTo>
                <a:lnTo>
                  <a:pt x="428370" y="646049"/>
                </a:lnTo>
                <a:lnTo>
                  <a:pt x="464185" y="657478"/>
                </a:lnTo>
                <a:lnTo>
                  <a:pt x="496442" y="667512"/>
                </a:lnTo>
                <a:lnTo>
                  <a:pt x="518540" y="676147"/>
                </a:lnTo>
                <a:lnTo>
                  <a:pt x="559307" y="688975"/>
                </a:lnTo>
                <a:lnTo>
                  <a:pt x="598424" y="701801"/>
                </a:lnTo>
                <a:lnTo>
                  <a:pt x="673226" y="734694"/>
                </a:lnTo>
                <a:lnTo>
                  <a:pt x="712342" y="753237"/>
                </a:lnTo>
                <a:lnTo>
                  <a:pt x="780288" y="791844"/>
                </a:lnTo>
                <a:lnTo>
                  <a:pt x="814324" y="811911"/>
                </a:lnTo>
                <a:lnTo>
                  <a:pt x="877188" y="844803"/>
                </a:lnTo>
                <a:lnTo>
                  <a:pt x="901064" y="860425"/>
                </a:lnTo>
                <a:lnTo>
                  <a:pt x="926591" y="877569"/>
                </a:lnTo>
                <a:lnTo>
                  <a:pt x="946912" y="893317"/>
                </a:lnTo>
                <a:lnTo>
                  <a:pt x="1008126" y="939037"/>
                </a:lnTo>
                <a:lnTo>
                  <a:pt x="1065911" y="987678"/>
                </a:lnTo>
                <a:lnTo>
                  <a:pt x="1118615" y="1034795"/>
                </a:lnTo>
                <a:lnTo>
                  <a:pt x="1159510" y="1076324"/>
                </a:lnTo>
                <a:lnTo>
                  <a:pt x="1196848" y="1116329"/>
                </a:lnTo>
                <a:lnTo>
                  <a:pt x="1232535" y="1154937"/>
                </a:lnTo>
                <a:lnTo>
                  <a:pt x="1268221" y="1202054"/>
                </a:lnTo>
                <a:lnTo>
                  <a:pt x="1334515" y="1290700"/>
                </a:lnTo>
                <a:lnTo>
                  <a:pt x="1363471" y="1339341"/>
                </a:lnTo>
                <a:lnTo>
                  <a:pt x="1416177" y="1436496"/>
                </a:lnTo>
                <a:lnTo>
                  <a:pt x="1438275" y="1492249"/>
                </a:lnTo>
                <a:lnTo>
                  <a:pt x="1458721" y="1552320"/>
                </a:lnTo>
                <a:lnTo>
                  <a:pt x="1473962" y="1608073"/>
                </a:lnTo>
                <a:lnTo>
                  <a:pt x="1489328" y="1666620"/>
                </a:lnTo>
                <a:lnTo>
                  <a:pt x="1504568" y="1729485"/>
                </a:lnTo>
                <a:lnTo>
                  <a:pt x="1516506" y="1795271"/>
                </a:lnTo>
                <a:lnTo>
                  <a:pt x="3531108" y="1795271"/>
                </a:lnTo>
                <a:lnTo>
                  <a:pt x="353110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1" y="3801618"/>
            <a:ext cx="3476625" cy="1793875"/>
          </a:xfrm>
          <a:custGeom>
            <a:avLst/>
            <a:gdLst/>
            <a:ahLst/>
            <a:cxnLst/>
            <a:rect l="l" t="t" r="r" b="b"/>
            <a:pathLst>
              <a:path w="3476625" h="1793875">
                <a:moveTo>
                  <a:pt x="1997583" y="0"/>
                </a:moveTo>
                <a:lnTo>
                  <a:pt x="0" y="0"/>
                </a:lnTo>
                <a:lnTo>
                  <a:pt x="0" y="1793748"/>
                </a:lnTo>
                <a:lnTo>
                  <a:pt x="3476244" y="1793748"/>
                </a:lnTo>
                <a:lnTo>
                  <a:pt x="3476244" y="1256334"/>
                </a:lnTo>
                <a:lnTo>
                  <a:pt x="3449192" y="1256334"/>
                </a:lnTo>
                <a:lnTo>
                  <a:pt x="3386709" y="1250619"/>
                </a:lnTo>
                <a:lnTo>
                  <a:pt x="3329178" y="1242047"/>
                </a:lnTo>
                <a:lnTo>
                  <a:pt x="3276854" y="1229182"/>
                </a:lnTo>
                <a:lnTo>
                  <a:pt x="3224403" y="1217752"/>
                </a:lnTo>
                <a:lnTo>
                  <a:pt x="3170301" y="1204887"/>
                </a:lnTo>
                <a:lnTo>
                  <a:pt x="3109467" y="1189164"/>
                </a:lnTo>
                <a:lnTo>
                  <a:pt x="3045333" y="1169149"/>
                </a:lnTo>
                <a:lnTo>
                  <a:pt x="2928747" y="1124839"/>
                </a:lnTo>
                <a:lnTo>
                  <a:pt x="2871216" y="1100543"/>
                </a:lnTo>
                <a:lnTo>
                  <a:pt x="2764790" y="1051953"/>
                </a:lnTo>
                <a:lnTo>
                  <a:pt x="2675254" y="1003350"/>
                </a:lnTo>
                <a:lnTo>
                  <a:pt x="2634615" y="976198"/>
                </a:lnTo>
                <a:lnTo>
                  <a:pt x="2592451" y="949045"/>
                </a:lnTo>
                <a:lnTo>
                  <a:pt x="2553589" y="920496"/>
                </a:lnTo>
                <a:lnTo>
                  <a:pt x="2523109" y="896112"/>
                </a:lnTo>
                <a:lnTo>
                  <a:pt x="2479166" y="861822"/>
                </a:lnTo>
                <a:lnTo>
                  <a:pt x="2396363" y="791845"/>
                </a:lnTo>
                <a:lnTo>
                  <a:pt x="2355850" y="753237"/>
                </a:lnTo>
                <a:lnTo>
                  <a:pt x="2328799" y="728980"/>
                </a:lnTo>
                <a:lnTo>
                  <a:pt x="2301748" y="703199"/>
                </a:lnTo>
                <a:lnTo>
                  <a:pt x="2279777" y="674624"/>
                </a:lnTo>
                <a:lnTo>
                  <a:pt x="2257805" y="644652"/>
                </a:lnTo>
                <a:lnTo>
                  <a:pt x="2234184" y="617474"/>
                </a:lnTo>
                <a:lnTo>
                  <a:pt x="2193544" y="557403"/>
                </a:lnTo>
                <a:lnTo>
                  <a:pt x="2173224" y="528828"/>
                </a:lnTo>
                <a:lnTo>
                  <a:pt x="2154682" y="495935"/>
                </a:lnTo>
                <a:lnTo>
                  <a:pt x="2127631" y="447421"/>
                </a:lnTo>
                <a:lnTo>
                  <a:pt x="2104009" y="397383"/>
                </a:lnTo>
                <a:lnTo>
                  <a:pt x="2090420" y="368808"/>
                </a:lnTo>
                <a:lnTo>
                  <a:pt x="2082038" y="344424"/>
                </a:lnTo>
                <a:lnTo>
                  <a:pt x="2070227" y="318770"/>
                </a:lnTo>
                <a:lnTo>
                  <a:pt x="2060067" y="288671"/>
                </a:lnTo>
                <a:lnTo>
                  <a:pt x="2054987" y="274447"/>
                </a:lnTo>
                <a:lnTo>
                  <a:pt x="2048256" y="254381"/>
                </a:lnTo>
                <a:lnTo>
                  <a:pt x="2039747" y="232918"/>
                </a:lnTo>
                <a:lnTo>
                  <a:pt x="2033016" y="210058"/>
                </a:lnTo>
                <a:lnTo>
                  <a:pt x="2027936" y="191516"/>
                </a:lnTo>
                <a:lnTo>
                  <a:pt x="2026447" y="178689"/>
                </a:lnTo>
                <a:lnTo>
                  <a:pt x="2024507" y="178689"/>
                </a:lnTo>
                <a:lnTo>
                  <a:pt x="2005964" y="88646"/>
                </a:lnTo>
                <a:lnTo>
                  <a:pt x="2009394" y="87249"/>
                </a:lnTo>
                <a:lnTo>
                  <a:pt x="2002663" y="81407"/>
                </a:lnTo>
                <a:lnTo>
                  <a:pt x="1997583" y="0"/>
                </a:lnTo>
                <a:close/>
              </a:path>
              <a:path w="3476625" h="1793875">
                <a:moveTo>
                  <a:pt x="3476244" y="608838"/>
                </a:moveTo>
                <a:lnTo>
                  <a:pt x="3459353" y="625983"/>
                </a:lnTo>
                <a:lnTo>
                  <a:pt x="3440811" y="648843"/>
                </a:lnTo>
                <a:lnTo>
                  <a:pt x="3415411" y="674624"/>
                </a:lnTo>
                <a:lnTo>
                  <a:pt x="3390011" y="703199"/>
                </a:lnTo>
                <a:lnTo>
                  <a:pt x="3361309" y="730377"/>
                </a:lnTo>
                <a:lnTo>
                  <a:pt x="3329178" y="760349"/>
                </a:lnTo>
                <a:lnTo>
                  <a:pt x="3273425" y="819023"/>
                </a:lnTo>
                <a:lnTo>
                  <a:pt x="3248152" y="844677"/>
                </a:lnTo>
                <a:lnTo>
                  <a:pt x="3210941" y="883285"/>
                </a:lnTo>
                <a:lnTo>
                  <a:pt x="3199129" y="896112"/>
                </a:lnTo>
                <a:lnTo>
                  <a:pt x="3195701" y="904748"/>
                </a:lnTo>
                <a:lnTo>
                  <a:pt x="3197352" y="910463"/>
                </a:lnTo>
                <a:lnTo>
                  <a:pt x="3209290" y="923290"/>
                </a:lnTo>
                <a:lnTo>
                  <a:pt x="3221101" y="943330"/>
                </a:lnTo>
                <a:lnTo>
                  <a:pt x="3261614" y="996213"/>
                </a:lnTo>
                <a:lnTo>
                  <a:pt x="3283585" y="1027658"/>
                </a:lnTo>
                <a:lnTo>
                  <a:pt x="3310636" y="1060526"/>
                </a:lnTo>
                <a:lnTo>
                  <a:pt x="3334258" y="1091971"/>
                </a:lnTo>
                <a:lnTo>
                  <a:pt x="3361309" y="1126274"/>
                </a:lnTo>
                <a:lnTo>
                  <a:pt x="3383279" y="1157719"/>
                </a:lnTo>
                <a:lnTo>
                  <a:pt x="3405251" y="1186307"/>
                </a:lnTo>
                <a:lnTo>
                  <a:pt x="3422141" y="1210602"/>
                </a:lnTo>
                <a:lnTo>
                  <a:pt x="3435730" y="1230604"/>
                </a:lnTo>
                <a:lnTo>
                  <a:pt x="3447541" y="1243469"/>
                </a:lnTo>
                <a:lnTo>
                  <a:pt x="3449192" y="1249197"/>
                </a:lnTo>
                <a:lnTo>
                  <a:pt x="3449192" y="1256334"/>
                </a:lnTo>
                <a:lnTo>
                  <a:pt x="3476244" y="1256334"/>
                </a:lnTo>
                <a:lnTo>
                  <a:pt x="3476244" y="1159141"/>
                </a:lnTo>
                <a:lnTo>
                  <a:pt x="3457702" y="1134846"/>
                </a:lnTo>
                <a:lnTo>
                  <a:pt x="3435730" y="1107694"/>
                </a:lnTo>
                <a:lnTo>
                  <a:pt x="3413760" y="1077683"/>
                </a:lnTo>
                <a:lnTo>
                  <a:pt x="3391789" y="1046238"/>
                </a:lnTo>
                <a:lnTo>
                  <a:pt x="3368040" y="1016215"/>
                </a:lnTo>
                <a:lnTo>
                  <a:pt x="3347847" y="986205"/>
                </a:lnTo>
                <a:lnTo>
                  <a:pt x="3327527" y="960475"/>
                </a:lnTo>
                <a:lnTo>
                  <a:pt x="3310636" y="936180"/>
                </a:lnTo>
                <a:lnTo>
                  <a:pt x="3297047" y="918972"/>
                </a:lnTo>
                <a:lnTo>
                  <a:pt x="3288665" y="906145"/>
                </a:lnTo>
                <a:lnTo>
                  <a:pt x="3285236" y="901827"/>
                </a:lnTo>
                <a:lnTo>
                  <a:pt x="3298825" y="886206"/>
                </a:lnTo>
                <a:lnTo>
                  <a:pt x="3314065" y="867537"/>
                </a:lnTo>
                <a:lnTo>
                  <a:pt x="3334258" y="844677"/>
                </a:lnTo>
                <a:lnTo>
                  <a:pt x="3356229" y="819023"/>
                </a:lnTo>
                <a:lnTo>
                  <a:pt x="3379978" y="790448"/>
                </a:lnTo>
                <a:lnTo>
                  <a:pt x="3406902" y="761746"/>
                </a:lnTo>
                <a:lnTo>
                  <a:pt x="3455924" y="706120"/>
                </a:lnTo>
                <a:lnTo>
                  <a:pt x="3476244" y="684657"/>
                </a:lnTo>
                <a:lnTo>
                  <a:pt x="3476244" y="608838"/>
                </a:lnTo>
                <a:close/>
              </a:path>
              <a:path w="3476625" h="1793875">
                <a:moveTo>
                  <a:pt x="3476244" y="0"/>
                </a:moveTo>
                <a:lnTo>
                  <a:pt x="2829052" y="0"/>
                </a:lnTo>
                <a:lnTo>
                  <a:pt x="2829052" y="55753"/>
                </a:lnTo>
                <a:lnTo>
                  <a:pt x="2830703" y="74295"/>
                </a:lnTo>
                <a:lnTo>
                  <a:pt x="2837434" y="98679"/>
                </a:lnTo>
                <a:lnTo>
                  <a:pt x="2844165" y="124333"/>
                </a:lnTo>
                <a:lnTo>
                  <a:pt x="2854325" y="148590"/>
                </a:lnTo>
                <a:lnTo>
                  <a:pt x="2859404" y="165735"/>
                </a:lnTo>
                <a:lnTo>
                  <a:pt x="2872866" y="192913"/>
                </a:lnTo>
                <a:lnTo>
                  <a:pt x="2886455" y="214376"/>
                </a:lnTo>
                <a:lnTo>
                  <a:pt x="2899917" y="232918"/>
                </a:lnTo>
                <a:lnTo>
                  <a:pt x="2945638" y="297307"/>
                </a:lnTo>
                <a:lnTo>
                  <a:pt x="2981071" y="337312"/>
                </a:lnTo>
                <a:lnTo>
                  <a:pt x="3057144" y="407289"/>
                </a:lnTo>
                <a:lnTo>
                  <a:pt x="3124708" y="455930"/>
                </a:lnTo>
                <a:lnTo>
                  <a:pt x="3195701" y="498856"/>
                </a:lnTo>
                <a:lnTo>
                  <a:pt x="3246374" y="521716"/>
                </a:lnTo>
                <a:lnTo>
                  <a:pt x="3270123" y="533146"/>
                </a:lnTo>
                <a:lnTo>
                  <a:pt x="3300476" y="544576"/>
                </a:lnTo>
                <a:lnTo>
                  <a:pt x="3418840" y="575945"/>
                </a:lnTo>
                <a:lnTo>
                  <a:pt x="3476244" y="588899"/>
                </a:lnTo>
                <a:lnTo>
                  <a:pt x="3476244" y="0"/>
                </a:lnTo>
                <a:close/>
              </a:path>
              <a:path w="3476625" h="1793875">
                <a:moveTo>
                  <a:pt x="2026285" y="177292"/>
                </a:moveTo>
                <a:lnTo>
                  <a:pt x="2024507" y="178689"/>
                </a:lnTo>
                <a:lnTo>
                  <a:pt x="2026447" y="178689"/>
                </a:lnTo>
                <a:lnTo>
                  <a:pt x="2026285" y="177292"/>
                </a:lnTo>
                <a:close/>
              </a:path>
            </a:pathLst>
          </a:custGeom>
          <a:solidFill>
            <a:srgbClr val="285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45728" y="3801618"/>
            <a:ext cx="3534410" cy="1793875"/>
            <a:chOff x="4745728" y="2944367"/>
            <a:chExt cx="3534410" cy="1793875"/>
          </a:xfrm>
        </p:grpSpPr>
        <p:sp>
          <p:nvSpPr>
            <p:cNvPr id="7" name="object 7"/>
            <p:cNvSpPr/>
            <p:nvPr/>
          </p:nvSpPr>
          <p:spPr>
            <a:xfrm>
              <a:off x="4745728" y="2944367"/>
              <a:ext cx="3534410" cy="1793875"/>
            </a:xfrm>
            <a:custGeom>
              <a:avLst/>
              <a:gdLst/>
              <a:ahLst/>
              <a:cxnLst/>
              <a:rect l="l" t="t" r="r" b="b"/>
              <a:pathLst>
                <a:path w="3534409" h="1793875">
                  <a:moveTo>
                    <a:pt x="3534163" y="0"/>
                  </a:moveTo>
                  <a:lnTo>
                    <a:pt x="1606049" y="0"/>
                  </a:lnTo>
                  <a:lnTo>
                    <a:pt x="1526547" y="37083"/>
                  </a:lnTo>
                  <a:lnTo>
                    <a:pt x="1445267" y="74294"/>
                  </a:lnTo>
                  <a:lnTo>
                    <a:pt x="1435107" y="80009"/>
                  </a:lnTo>
                  <a:lnTo>
                    <a:pt x="1414914" y="88645"/>
                  </a:lnTo>
                  <a:lnTo>
                    <a:pt x="1389514" y="100075"/>
                  </a:lnTo>
                  <a:lnTo>
                    <a:pt x="1359161" y="115696"/>
                  </a:lnTo>
                  <a:lnTo>
                    <a:pt x="1288168" y="147319"/>
                  </a:lnTo>
                  <a:lnTo>
                    <a:pt x="1254259" y="165734"/>
                  </a:lnTo>
                  <a:lnTo>
                    <a:pt x="1215397" y="183006"/>
                  </a:lnTo>
                  <a:lnTo>
                    <a:pt x="1152913" y="211455"/>
                  </a:lnTo>
                  <a:lnTo>
                    <a:pt x="1124211" y="225806"/>
                  </a:lnTo>
                  <a:lnTo>
                    <a:pt x="1104145" y="234442"/>
                  </a:lnTo>
                  <a:lnTo>
                    <a:pt x="1090302" y="241681"/>
                  </a:lnTo>
                  <a:lnTo>
                    <a:pt x="1083698" y="244475"/>
                  </a:lnTo>
                  <a:lnTo>
                    <a:pt x="1076967" y="241681"/>
                  </a:lnTo>
                  <a:lnTo>
                    <a:pt x="1061727" y="234442"/>
                  </a:lnTo>
                  <a:lnTo>
                    <a:pt x="1047249" y="226694"/>
                  </a:lnTo>
                  <a:lnTo>
                    <a:pt x="977272" y="191515"/>
                  </a:lnTo>
                  <a:lnTo>
                    <a:pt x="940188" y="172974"/>
                  </a:lnTo>
                  <a:lnTo>
                    <a:pt x="867417" y="135762"/>
                  </a:lnTo>
                  <a:lnTo>
                    <a:pt x="831857" y="118618"/>
                  </a:lnTo>
                  <a:lnTo>
                    <a:pt x="799599" y="101473"/>
                  </a:lnTo>
                  <a:lnTo>
                    <a:pt x="772802" y="88645"/>
                  </a:lnTo>
                  <a:lnTo>
                    <a:pt x="752355" y="77088"/>
                  </a:lnTo>
                  <a:lnTo>
                    <a:pt x="744862" y="73913"/>
                  </a:lnTo>
                  <a:lnTo>
                    <a:pt x="737877" y="70484"/>
                  </a:lnTo>
                  <a:lnTo>
                    <a:pt x="730384" y="67309"/>
                  </a:lnTo>
                  <a:lnTo>
                    <a:pt x="702825" y="53467"/>
                  </a:lnTo>
                  <a:lnTo>
                    <a:pt x="695840" y="49530"/>
                  </a:lnTo>
                  <a:lnTo>
                    <a:pt x="659391" y="31368"/>
                  </a:lnTo>
                  <a:lnTo>
                    <a:pt x="593732" y="0"/>
                  </a:lnTo>
                  <a:lnTo>
                    <a:pt x="2166" y="0"/>
                  </a:lnTo>
                  <a:lnTo>
                    <a:pt x="3944" y="599440"/>
                  </a:lnTo>
                  <a:lnTo>
                    <a:pt x="69603" y="590295"/>
                  </a:lnTo>
                  <a:lnTo>
                    <a:pt x="127134" y="577469"/>
                  </a:lnTo>
                  <a:lnTo>
                    <a:pt x="186443" y="558926"/>
                  </a:lnTo>
                  <a:lnTo>
                    <a:pt x="243720" y="534543"/>
                  </a:lnTo>
                  <a:lnTo>
                    <a:pt x="297695" y="507492"/>
                  </a:lnTo>
                  <a:lnTo>
                    <a:pt x="390659" y="453136"/>
                  </a:lnTo>
                  <a:lnTo>
                    <a:pt x="424568" y="428751"/>
                  </a:lnTo>
                  <a:lnTo>
                    <a:pt x="497339" y="361569"/>
                  </a:lnTo>
                  <a:lnTo>
                    <a:pt x="525054" y="332614"/>
                  </a:lnTo>
                  <a:lnTo>
                    <a:pt x="564776" y="292862"/>
                  </a:lnTo>
                  <a:lnTo>
                    <a:pt x="568332" y="288289"/>
                  </a:lnTo>
                  <a:lnTo>
                    <a:pt x="571507" y="283463"/>
                  </a:lnTo>
                  <a:lnTo>
                    <a:pt x="575063" y="278764"/>
                  </a:lnTo>
                  <a:lnTo>
                    <a:pt x="583445" y="260095"/>
                  </a:lnTo>
                  <a:lnTo>
                    <a:pt x="588144" y="252856"/>
                  </a:lnTo>
                  <a:lnTo>
                    <a:pt x="592335" y="245871"/>
                  </a:lnTo>
                  <a:lnTo>
                    <a:pt x="596907" y="238759"/>
                  </a:lnTo>
                  <a:lnTo>
                    <a:pt x="605416" y="220090"/>
                  </a:lnTo>
                  <a:lnTo>
                    <a:pt x="613925" y="204343"/>
                  </a:lnTo>
                  <a:lnTo>
                    <a:pt x="622688" y="191007"/>
                  </a:lnTo>
                  <a:lnTo>
                    <a:pt x="627260" y="184404"/>
                  </a:lnTo>
                  <a:lnTo>
                    <a:pt x="647834" y="135762"/>
                  </a:lnTo>
                  <a:lnTo>
                    <a:pt x="651009" y="107314"/>
                  </a:lnTo>
                  <a:lnTo>
                    <a:pt x="662947" y="107314"/>
                  </a:lnTo>
                  <a:lnTo>
                    <a:pt x="669678" y="110108"/>
                  </a:lnTo>
                  <a:lnTo>
                    <a:pt x="681362" y="117093"/>
                  </a:lnTo>
                  <a:lnTo>
                    <a:pt x="704984" y="125730"/>
                  </a:lnTo>
                  <a:lnTo>
                    <a:pt x="730384" y="140081"/>
                  </a:lnTo>
                  <a:lnTo>
                    <a:pt x="801377" y="172974"/>
                  </a:lnTo>
                  <a:lnTo>
                    <a:pt x="838461" y="191515"/>
                  </a:lnTo>
                  <a:lnTo>
                    <a:pt x="917963" y="228726"/>
                  </a:lnTo>
                  <a:lnTo>
                    <a:pt x="955428" y="247142"/>
                  </a:lnTo>
                  <a:lnTo>
                    <a:pt x="994290" y="264413"/>
                  </a:lnTo>
                  <a:lnTo>
                    <a:pt x="1024643" y="278764"/>
                  </a:lnTo>
                  <a:lnTo>
                    <a:pt x="1050043" y="292862"/>
                  </a:lnTo>
                  <a:lnTo>
                    <a:pt x="1083698" y="307213"/>
                  </a:lnTo>
                  <a:lnTo>
                    <a:pt x="1496194" y="105790"/>
                  </a:lnTo>
                  <a:lnTo>
                    <a:pt x="1496575" y="106425"/>
                  </a:lnTo>
                  <a:lnTo>
                    <a:pt x="1497210" y="106680"/>
                  </a:lnTo>
                  <a:lnTo>
                    <a:pt x="1497591" y="107314"/>
                  </a:lnTo>
                  <a:lnTo>
                    <a:pt x="1497210" y="114426"/>
                  </a:lnTo>
                  <a:lnTo>
                    <a:pt x="1496575" y="121412"/>
                  </a:lnTo>
                  <a:lnTo>
                    <a:pt x="1496194" y="128650"/>
                  </a:lnTo>
                  <a:lnTo>
                    <a:pt x="1495178" y="136651"/>
                  </a:lnTo>
                  <a:lnTo>
                    <a:pt x="1493654" y="144906"/>
                  </a:lnTo>
                  <a:lnTo>
                    <a:pt x="1492638" y="153034"/>
                  </a:lnTo>
                  <a:lnTo>
                    <a:pt x="1483875" y="188213"/>
                  </a:lnTo>
                  <a:lnTo>
                    <a:pt x="1481335" y="196214"/>
                  </a:lnTo>
                  <a:lnTo>
                    <a:pt x="1477144" y="211455"/>
                  </a:lnTo>
                  <a:lnTo>
                    <a:pt x="1474604" y="218694"/>
                  </a:lnTo>
                  <a:lnTo>
                    <a:pt x="1472572" y="225806"/>
                  </a:lnTo>
                  <a:lnTo>
                    <a:pt x="1458729" y="281558"/>
                  </a:lnTo>
                  <a:lnTo>
                    <a:pt x="1414914" y="403098"/>
                  </a:lnTo>
                  <a:lnTo>
                    <a:pt x="1381005" y="467487"/>
                  </a:lnTo>
                  <a:lnTo>
                    <a:pt x="1345699" y="528827"/>
                  </a:lnTo>
                  <a:lnTo>
                    <a:pt x="1308615" y="588898"/>
                  </a:lnTo>
                  <a:lnTo>
                    <a:pt x="1269753" y="644651"/>
                  </a:lnTo>
                  <a:lnTo>
                    <a:pt x="1225684" y="700278"/>
                  </a:lnTo>
                  <a:lnTo>
                    <a:pt x="1193426" y="741679"/>
                  </a:lnTo>
                  <a:lnTo>
                    <a:pt x="1161295" y="780415"/>
                  </a:lnTo>
                  <a:lnTo>
                    <a:pt x="1149738" y="791718"/>
                  </a:lnTo>
                  <a:lnTo>
                    <a:pt x="1132720" y="808990"/>
                  </a:lnTo>
                  <a:lnTo>
                    <a:pt x="1114051" y="823341"/>
                  </a:lnTo>
                  <a:lnTo>
                    <a:pt x="1097033" y="840359"/>
                  </a:lnTo>
                  <a:lnTo>
                    <a:pt x="1092461" y="844169"/>
                  </a:lnTo>
                  <a:lnTo>
                    <a:pt x="999243" y="919098"/>
                  </a:lnTo>
                  <a:lnTo>
                    <a:pt x="914788" y="981900"/>
                  </a:lnTo>
                  <a:lnTo>
                    <a:pt x="823348" y="1041984"/>
                  </a:lnTo>
                  <a:lnTo>
                    <a:pt x="723780" y="1096340"/>
                  </a:lnTo>
                  <a:lnTo>
                    <a:pt x="654438" y="1130604"/>
                  </a:lnTo>
                  <a:lnTo>
                    <a:pt x="583445" y="1159116"/>
                  </a:lnTo>
                  <a:lnTo>
                    <a:pt x="505848" y="1187818"/>
                  </a:lnTo>
                  <a:lnTo>
                    <a:pt x="478543" y="1194816"/>
                  </a:lnTo>
                  <a:lnTo>
                    <a:pt x="445015" y="1206296"/>
                  </a:lnTo>
                  <a:lnTo>
                    <a:pt x="404375" y="1217777"/>
                  </a:lnTo>
                  <a:lnTo>
                    <a:pt x="365513" y="1230693"/>
                  </a:lnTo>
                  <a:lnTo>
                    <a:pt x="325000" y="1240561"/>
                  </a:lnTo>
                  <a:lnTo>
                    <a:pt x="287916" y="1247736"/>
                  </a:lnTo>
                  <a:lnTo>
                    <a:pt x="258960" y="1249172"/>
                  </a:lnTo>
                  <a:lnTo>
                    <a:pt x="258960" y="1254899"/>
                  </a:lnTo>
                  <a:lnTo>
                    <a:pt x="240545" y="1256334"/>
                  </a:lnTo>
                  <a:lnTo>
                    <a:pt x="187967" y="1263510"/>
                  </a:lnTo>
                  <a:lnTo>
                    <a:pt x="142374" y="1273556"/>
                  </a:lnTo>
                  <a:lnTo>
                    <a:pt x="101734" y="1279118"/>
                  </a:lnTo>
                  <a:lnTo>
                    <a:pt x="57919" y="1283423"/>
                  </a:lnTo>
                  <a:lnTo>
                    <a:pt x="7" y="1288275"/>
                  </a:lnTo>
                  <a:lnTo>
                    <a:pt x="0" y="1389713"/>
                  </a:lnTo>
                  <a:lnTo>
                    <a:pt x="2112" y="1692309"/>
                  </a:lnTo>
                  <a:lnTo>
                    <a:pt x="2166" y="1793748"/>
                  </a:lnTo>
                  <a:lnTo>
                    <a:pt x="3534163" y="1793748"/>
                  </a:lnTo>
                  <a:lnTo>
                    <a:pt x="3534163" y="0"/>
                  </a:lnTo>
                  <a:close/>
                </a:path>
              </a:pathLst>
            </a:custGeom>
            <a:solidFill>
              <a:srgbClr val="3CC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7208" y="3133343"/>
              <a:ext cx="1175003" cy="1175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23594" y="2094814"/>
            <a:ext cx="19431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012044"/>
                </a:solidFill>
                <a:latin typeface="Arial"/>
                <a:cs typeface="Arial"/>
              </a:rPr>
              <a:t>Define </a:t>
            </a:r>
            <a:r>
              <a:rPr spc="-15" dirty="0">
                <a:solidFill>
                  <a:srgbClr val="012044"/>
                </a:solidFill>
                <a:latin typeface="Arial"/>
                <a:cs typeface="Arial"/>
              </a:rPr>
              <a:t>your </a:t>
            </a:r>
            <a:r>
              <a:rPr spc="-10" dirty="0">
                <a:solidFill>
                  <a:srgbClr val="012044"/>
                </a:solidFill>
                <a:latin typeface="Arial"/>
                <a:cs typeface="Arial"/>
              </a:rPr>
              <a:t>app’s  </a:t>
            </a:r>
            <a:r>
              <a:rPr spc="-5" dirty="0">
                <a:solidFill>
                  <a:srgbClr val="012044"/>
                </a:solidFill>
                <a:latin typeface="Arial"/>
                <a:cs typeface="Arial"/>
              </a:rPr>
              <a:t>environment </a:t>
            </a:r>
            <a:r>
              <a:rPr spc="-15" dirty="0">
                <a:solidFill>
                  <a:srgbClr val="012044"/>
                </a:solidFill>
                <a:latin typeface="Arial"/>
                <a:cs typeface="Arial"/>
              </a:rPr>
              <a:t>with </a:t>
            </a:r>
            <a:r>
              <a:rPr spc="-5" dirty="0">
                <a:solidFill>
                  <a:srgbClr val="012044"/>
                </a:solidFill>
                <a:latin typeface="Arial"/>
                <a:cs typeface="Arial"/>
              </a:rPr>
              <a:t>a  Dockerfile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484" y="2194560"/>
            <a:ext cx="21475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Define the services that  make up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app in  Docker Compose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966" y="4223258"/>
            <a:ext cx="19786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Run the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CLI: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/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$ docker-compose</a:t>
            </a:r>
            <a:r>
              <a:rPr sz="1600" i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up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113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263116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42" y="3535298"/>
            <a:ext cx="7295515" cy="57404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Building Blocks of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24138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799"/>
            <a:ext cx="853440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Building Blocks of Docker</a:t>
            </a:r>
            <a:r>
              <a:rPr sz="3600" spc="-5" dirty="0"/>
              <a:t> Compose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0704" y="3380931"/>
            <a:ext cx="848994" cy="640715"/>
            <a:chOff x="810704" y="2523680"/>
            <a:chExt cx="848994" cy="640715"/>
          </a:xfrm>
        </p:grpSpPr>
        <p:sp>
          <p:nvSpPr>
            <p:cNvPr id="4" name="object 4"/>
            <p:cNvSpPr/>
            <p:nvPr/>
          </p:nvSpPr>
          <p:spPr>
            <a:xfrm>
              <a:off x="823721" y="2536697"/>
              <a:ext cx="822960" cy="614680"/>
            </a:xfrm>
            <a:custGeom>
              <a:avLst/>
              <a:gdLst/>
              <a:ahLst/>
              <a:cxnLst/>
              <a:rect l="l" t="t" r="r" b="b"/>
              <a:pathLst>
                <a:path w="822960" h="614680">
                  <a:moveTo>
                    <a:pt x="720597" y="0"/>
                  </a:moveTo>
                  <a:lnTo>
                    <a:pt x="102362" y="0"/>
                  </a:lnTo>
                  <a:lnTo>
                    <a:pt x="62520" y="8046"/>
                  </a:lnTo>
                  <a:lnTo>
                    <a:pt x="29983" y="29987"/>
                  </a:lnTo>
                  <a:lnTo>
                    <a:pt x="8044" y="62525"/>
                  </a:lnTo>
                  <a:lnTo>
                    <a:pt x="0" y="102362"/>
                  </a:lnTo>
                  <a:lnTo>
                    <a:pt x="0" y="511809"/>
                  </a:lnTo>
                  <a:lnTo>
                    <a:pt x="8044" y="551646"/>
                  </a:lnTo>
                  <a:lnTo>
                    <a:pt x="29983" y="584184"/>
                  </a:lnTo>
                  <a:lnTo>
                    <a:pt x="62520" y="606125"/>
                  </a:lnTo>
                  <a:lnTo>
                    <a:pt x="102362" y="614171"/>
                  </a:lnTo>
                  <a:lnTo>
                    <a:pt x="720597" y="614171"/>
                  </a:lnTo>
                  <a:lnTo>
                    <a:pt x="760434" y="606125"/>
                  </a:lnTo>
                  <a:lnTo>
                    <a:pt x="792972" y="584184"/>
                  </a:lnTo>
                  <a:lnTo>
                    <a:pt x="814913" y="551646"/>
                  </a:lnTo>
                  <a:lnTo>
                    <a:pt x="822960" y="511809"/>
                  </a:lnTo>
                  <a:lnTo>
                    <a:pt x="822960" y="102362"/>
                  </a:lnTo>
                  <a:lnTo>
                    <a:pt x="814913" y="62525"/>
                  </a:lnTo>
                  <a:lnTo>
                    <a:pt x="792972" y="29987"/>
                  </a:lnTo>
                  <a:lnTo>
                    <a:pt x="760434" y="8046"/>
                  </a:lnTo>
                  <a:lnTo>
                    <a:pt x="720597" y="0"/>
                  </a:lnTo>
                  <a:close/>
                </a:path>
              </a:pathLst>
            </a:custGeom>
            <a:solidFill>
              <a:srgbClr val="239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3721" y="2536697"/>
              <a:ext cx="822960" cy="614680"/>
            </a:xfrm>
            <a:custGeom>
              <a:avLst/>
              <a:gdLst/>
              <a:ahLst/>
              <a:cxnLst/>
              <a:rect l="l" t="t" r="r" b="b"/>
              <a:pathLst>
                <a:path w="822960" h="614680">
                  <a:moveTo>
                    <a:pt x="0" y="102362"/>
                  </a:moveTo>
                  <a:lnTo>
                    <a:pt x="8044" y="62525"/>
                  </a:lnTo>
                  <a:lnTo>
                    <a:pt x="29983" y="29987"/>
                  </a:lnTo>
                  <a:lnTo>
                    <a:pt x="62520" y="8046"/>
                  </a:lnTo>
                  <a:lnTo>
                    <a:pt x="102362" y="0"/>
                  </a:lnTo>
                  <a:lnTo>
                    <a:pt x="720597" y="0"/>
                  </a:lnTo>
                  <a:lnTo>
                    <a:pt x="760434" y="8046"/>
                  </a:lnTo>
                  <a:lnTo>
                    <a:pt x="792972" y="29987"/>
                  </a:lnTo>
                  <a:lnTo>
                    <a:pt x="814913" y="62525"/>
                  </a:lnTo>
                  <a:lnTo>
                    <a:pt x="822960" y="102362"/>
                  </a:lnTo>
                  <a:lnTo>
                    <a:pt x="822960" y="511809"/>
                  </a:lnTo>
                  <a:lnTo>
                    <a:pt x="814913" y="551646"/>
                  </a:lnTo>
                  <a:lnTo>
                    <a:pt x="792972" y="584184"/>
                  </a:lnTo>
                  <a:lnTo>
                    <a:pt x="760434" y="606125"/>
                  </a:lnTo>
                  <a:lnTo>
                    <a:pt x="720597" y="614171"/>
                  </a:lnTo>
                  <a:lnTo>
                    <a:pt x="102362" y="614171"/>
                  </a:lnTo>
                  <a:lnTo>
                    <a:pt x="62520" y="606125"/>
                  </a:lnTo>
                  <a:lnTo>
                    <a:pt x="29983" y="584184"/>
                  </a:lnTo>
                  <a:lnTo>
                    <a:pt x="8044" y="551646"/>
                  </a:lnTo>
                  <a:lnTo>
                    <a:pt x="0" y="511809"/>
                  </a:lnTo>
                  <a:lnTo>
                    <a:pt x="0" y="102362"/>
                  </a:lnTo>
                  <a:close/>
                </a:path>
              </a:pathLst>
            </a:custGeom>
            <a:ln w="25908">
              <a:solidFill>
                <a:srgbClr val="176C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2868" y="3465829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4188" y="2701227"/>
            <a:ext cx="848994" cy="641985"/>
            <a:chOff x="1254188" y="1843976"/>
            <a:chExt cx="848994" cy="641985"/>
          </a:xfrm>
        </p:grpSpPr>
        <p:sp>
          <p:nvSpPr>
            <p:cNvPr id="8" name="object 8"/>
            <p:cNvSpPr/>
            <p:nvPr/>
          </p:nvSpPr>
          <p:spPr>
            <a:xfrm>
              <a:off x="1267205" y="1856994"/>
              <a:ext cx="822960" cy="615950"/>
            </a:xfrm>
            <a:custGeom>
              <a:avLst/>
              <a:gdLst/>
              <a:ahLst/>
              <a:cxnLst/>
              <a:rect l="l" t="t" r="r" b="b"/>
              <a:pathLst>
                <a:path w="822960" h="615950">
                  <a:moveTo>
                    <a:pt x="720344" y="0"/>
                  </a:moveTo>
                  <a:lnTo>
                    <a:pt x="102615" y="0"/>
                  </a:lnTo>
                  <a:lnTo>
                    <a:pt x="62686" y="8068"/>
                  </a:lnTo>
                  <a:lnTo>
                    <a:pt x="30067" y="30067"/>
                  </a:lnTo>
                  <a:lnTo>
                    <a:pt x="8068" y="62686"/>
                  </a:lnTo>
                  <a:lnTo>
                    <a:pt x="0" y="102615"/>
                  </a:lnTo>
                  <a:lnTo>
                    <a:pt x="0" y="513079"/>
                  </a:lnTo>
                  <a:lnTo>
                    <a:pt x="8068" y="553009"/>
                  </a:lnTo>
                  <a:lnTo>
                    <a:pt x="30067" y="585628"/>
                  </a:lnTo>
                  <a:lnTo>
                    <a:pt x="62686" y="607627"/>
                  </a:lnTo>
                  <a:lnTo>
                    <a:pt x="102615" y="615695"/>
                  </a:lnTo>
                  <a:lnTo>
                    <a:pt x="720344" y="615695"/>
                  </a:lnTo>
                  <a:lnTo>
                    <a:pt x="760273" y="607627"/>
                  </a:lnTo>
                  <a:lnTo>
                    <a:pt x="792892" y="585628"/>
                  </a:lnTo>
                  <a:lnTo>
                    <a:pt x="814891" y="553009"/>
                  </a:lnTo>
                  <a:lnTo>
                    <a:pt x="822960" y="513079"/>
                  </a:lnTo>
                  <a:lnTo>
                    <a:pt x="822960" y="102615"/>
                  </a:lnTo>
                  <a:lnTo>
                    <a:pt x="814891" y="62686"/>
                  </a:lnTo>
                  <a:lnTo>
                    <a:pt x="792892" y="30067"/>
                  </a:lnTo>
                  <a:lnTo>
                    <a:pt x="760273" y="8068"/>
                  </a:lnTo>
                  <a:lnTo>
                    <a:pt x="720344" y="0"/>
                  </a:lnTo>
                  <a:close/>
                </a:path>
              </a:pathLst>
            </a:custGeom>
            <a:solidFill>
              <a:srgbClr val="239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205" y="1856994"/>
              <a:ext cx="822960" cy="615950"/>
            </a:xfrm>
            <a:custGeom>
              <a:avLst/>
              <a:gdLst/>
              <a:ahLst/>
              <a:cxnLst/>
              <a:rect l="l" t="t" r="r" b="b"/>
              <a:pathLst>
                <a:path w="822960" h="615950">
                  <a:moveTo>
                    <a:pt x="0" y="102615"/>
                  </a:moveTo>
                  <a:lnTo>
                    <a:pt x="8068" y="62686"/>
                  </a:lnTo>
                  <a:lnTo>
                    <a:pt x="30067" y="30067"/>
                  </a:lnTo>
                  <a:lnTo>
                    <a:pt x="62686" y="8068"/>
                  </a:lnTo>
                  <a:lnTo>
                    <a:pt x="102615" y="0"/>
                  </a:lnTo>
                  <a:lnTo>
                    <a:pt x="720344" y="0"/>
                  </a:lnTo>
                  <a:lnTo>
                    <a:pt x="760273" y="8068"/>
                  </a:lnTo>
                  <a:lnTo>
                    <a:pt x="792892" y="30067"/>
                  </a:lnTo>
                  <a:lnTo>
                    <a:pt x="814891" y="62686"/>
                  </a:lnTo>
                  <a:lnTo>
                    <a:pt x="822960" y="102615"/>
                  </a:lnTo>
                  <a:lnTo>
                    <a:pt x="822960" y="513079"/>
                  </a:lnTo>
                  <a:lnTo>
                    <a:pt x="814891" y="553009"/>
                  </a:lnTo>
                  <a:lnTo>
                    <a:pt x="792892" y="585628"/>
                  </a:lnTo>
                  <a:lnTo>
                    <a:pt x="760273" y="607627"/>
                  </a:lnTo>
                  <a:lnTo>
                    <a:pt x="720344" y="615695"/>
                  </a:lnTo>
                  <a:lnTo>
                    <a:pt x="102615" y="615695"/>
                  </a:lnTo>
                  <a:lnTo>
                    <a:pt x="62686" y="607627"/>
                  </a:lnTo>
                  <a:lnTo>
                    <a:pt x="30067" y="585628"/>
                  </a:lnTo>
                  <a:lnTo>
                    <a:pt x="8068" y="553009"/>
                  </a:lnTo>
                  <a:lnTo>
                    <a:pt x="0" y="513079"/>
                  </a:lnTo>
                  <a:lnTo>
                    <a:pt x="0" y="102615"/>
                  </a:lnTo>
                  <a:close/>
                </a:path>
              </a:pathLst>
            </a:custGeom>
            <a:ln w="25908">
              <a:solidFill>
                <a:srgbClr val="176C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6352" y="2786456"/>
            <a:ext cx="26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61744" y="3399283"/>
            <a:ext cx="848994" cy="641985"/>
            <a:chOff x="1761744" y="2542032"/>
            <a:chExt cx="848994" cy="641985"/>
          </a:xfrm>
        </p:grpSpPr>
        <p:sp>
          <p:nvSpPr>
            <p:cNvPr id="12" name="object 12"/>
            <p:cNvSpPr/>
            <p:nvPr/>
          </p:nvSpPr>
          <p:spPr>
            <a:xfrm>
              <a:off x="1774698" y="2554986"/>
              <a:ext cx="822960" cy="615950"/>
            </a:xfrm>
            <a:custGeom>
              <a:avLst/>
              <a:gdLst/>
              <a:ahLst/>
              <a:cxnLst/>
              <a:rect l="l" t="t" r="r" b="b"/>
              <a:pathLst>
                <a:path w="822960" h="615950">
                  <a:moveTo>
                    <a:pt x="720344" y="0"/>
                  </a:moveTo>
                  <a:lnTo>
                    <a:pt x="102615" y="0"/>
                  </a:lnTo>
                  <a:lnTo>
                    <a:pt x="62686" y="8068"/>
                  </a:lnTo>
                  <a:lnTo>
                    <a:pt x="30067" y="30067"/>
                  </a:lnTo>
                  <a:lnTo>
                    <a:pt x="8068" y="62686"/>
                  </a:lnTo>
                  <a:lnTo>
                    <a:pt x="0" y="102615"/>
                  </a:lnTo>
                  <a:lnTo>
                    <a:pt x="0" y="513080"/>
                  </a:lnTo>
                  <a:lnTo>
                    <a:pt x="8068" y="553009"/>
                  </a:lnTo>
                  <a:lnTo>
                    <a:pt x="30067" y="585628"/>
                  </a:lnTo>
                  <a:lnTo>
                    <a:pt x="62686" y="607627"/>
                  </a:lnTo>
                  <a:lnTo>
                    <a:pt x="102615" y="615695"/>
                  </a:lnTo>
                  <a:lnTo>
                    <a:pt x="720344" y="615695"/>
                  </a:lnTo>
                  <a:lnTo>
                    <a:pt x="760273" y="607627"/>
                  </a:lnTo>
                  <a:lnTo>
                    <a:pt x="792892" y="585628"/>
                  </a:lnTo>
                  <a:lnTo>
                    <a:pt x="814891" y="553009"/>
                  </a:lnTo>
                  <a:lnTo>
                    <a:pt x="822959" y="513080"/>
                  </a:lnTo>
                  <a:lnTo>
                    <a:pt x="822959" y="102615"/>
                  </a:lnTo>
                  <a:lnTo>
                    <a:pt x="814891" y="62686"/>
                  </a:lnTo>
                  <a:lnTo>
                    <a:pt x="792892" y="30067"/>
                  </a:lnTo>
                  <a:lnTo>
                    <a:pt x="760273" y="8068"/>
                  </a:lnTo>
                  <a:lnTo>
                    <a:pt x="720344" y="0"/>
                  </a:lnTo>
                  <a:close/>
                </a:path>
              </a:pathLst>
            </a:custGeom>
            <a:solidFill>
              <a:srgbClr val="239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4698" y="2554986"/>
              <a:ext cx="822960" cy="615950"/>
            </a:xfrm>
            <a:custGeom>
              <a:avLst/>
              <a:gdLst/>
              <a:ahLst/>
              <a:cxnLst/>
              <a:rect l="l" t="t" r="r" b="b"/>
              <a:pathLst>
                <a:path w="822960" h="615950">
                  <a:moveTo>
                    <a:pt x="0" y="102615"/>
                  </a:moveTo>
                  <a:lnTo>
                    <a:pt x="8068" y="62686"/>
                  </a:lnTo>
                  <a:lnTo>
                    <a:pt x="30067" y="30067"/>
                  </a:lnTo>
                  <a:lnTo>
                    <a:pt x="62686" y="8068"/>
                  </a:lnTo>
                  <a:lnTo>
                    <a:pt x="102615" y="0"/>
                  </a:lnTo>
                  <a:lnTo>
                    <a:pt x="720344" y="0"/>
                  </a:lnTo>
                  <a:lnTo>
                    <a:pt x="760273" y="8068"/>
                  </a:lnTo>
                  <a:lnTo>
                    <a:pt x="792892" y="30067"/>
                  </a:lnTo>
                  <a:lnTo>
                    <a:pt x="814891" y="62686"/>
                  </a:lnTo>
                  <a:lnTo>
                    <a:pt x="822959" y="102615"/>
                  </a:lnTo>
                  <a:lnTo>
                    <a:pt x="822959" y="513080"/>
                  </a:lnTo>
                  <a:lnTo>
                    <a:pt x="814891" y="553009"/>
                  </a:lnTo>
                  <a:lnTo>
                    <a:pt x="792892" y="585628"/>
                  </a:lnTo>
                  <a:lnTo>
                    <a:pt x="760273" y="607627"/>
                  </a:lnTo>
                  <a:lnTo>
                    <a:pt x="720344" y="615695"/>
                  </a:lnTo>
                  <a:lnTo>
                    <a:pt x="102615" y="615695"/>
                  </a:lnTo>
                  <a:lnTo>
                    <a:pt x="62686" y="607627"/>
                  </a:lnTo>
                  <a:lnTo>
                    <a:pt x="30067" y="585628"/>
                  </a:lnTo>
                  <a:lnTo>
                    <a:pt x="8068" y="553009"/>
                  </a:lnTo>
                  <a:lnTo>
                    <a:pt x="0" y="513080"/>
                  </a:lnTo>
                  <a:lnTo>
                    <a:pt x="0" y="102615"/>
                  </a:lnTo>
                  <a:close/>
                </a:path>
              </a:pathLst>
            </a:custGeom>
            <a:ln w="25908">
              <a:solidFill>
                <a:srgbClr val="176C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44445" y="3485387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27347" y="2897886"/>
            <a:ext cx="1231900" cy="1106805"/>
            <a:chOff x="3927347" y="2040635"/>
            <a:chExt cx="1231900" cy="1106805"/>
          </a:xfrm>
        </p:grpSpPr>
        <p:sp>
          <p:nvSpPr>
            <p:cNvPr id="16" name="object 16"/>
            <p:cNvSpPr/>
            <p:nvPr/>
          </p:nvSpPr>
          <p:spPr>
            <a:xfrm>
              <a:off x="3940301" y="2188590"/>
              <a:ext cx="1205865" cy="945515"/>
            </a:xfrm>
            <a:custGeom>
              <a:avLst/>
              <a:gdLst/>
              <a:ahLst/>
              <a:cxnLst/>
              <a:rect l="l" t="t" r="r" b="b"/>
              <a:pathLst>
                <a:path w="1205864" h="945514">
                  <a:moveTo>
                    <a:pt x="1205484" y="0"/>
                  </a:moveTo>
                  <a:lnTo>
                    <a:pt x="1164910" y="48858"/>
                  </a:lnTo>
                  <a:lnTo>
                    <a:pt x="1097487" y="77222"/>
                  </a:lnTo>
                  <a:lnTo>
                    <a:pt x="1053359" y="89762"/>
                  </a:lnTo>
                  <a:lnTo>
                    <a:pt x="1003039" y="101040"/>
                  </a:lnTo>
                  <a:lnTo>
                    <a:pt x="947093" y="110930"/>
                  </a:lnTo>
                  <a:lnTo>
                    <a:pt x="886085" y="119304"/>
                  </a:lnTo>
                  <a:lnTo>
                    <a:pt x="820582" y="126038"/>
                  </a:lnTo>
                  <a:lnTo>
                    <a:pt x="751146" y="131003"/>
                  </a:lnTo>
                  <a:lnTo>
                    <a:pt x="678345" y="134075"/>
                  </a:lnTo>
                  <a:lnTo>
                    <a:pt x="602742" y="135127"/>
                  </a:lnTo>
                  <a:lnTo>
                    <a:pt x="527138" y="134075"/>
                  </a:lnTo>
                  <a:lnTo>
                    <a:pt x="454337" y="131003"/>
                  </a:lnTo>
                  <a:lnTo>
                    <a:pt x="384901" y="126038"/>
                  </a:lnTo>
                  <a:lnTo>
                    <a:pt x="319398" y="119304"/>
                  </a:lnTo>
                  <a:lnTo>
                    <a:pt x="258390" y="110930"/>
                  </a:lnTo>
                  <a:lnTo>
                    <a:pt x="202444" y="101040"/>
                  </a:lnTo>
                  <a:lnTo>
                    <a:pt x="152124" y="89762"/>
                  </a:lnTo>
                  <a:lnTo>
                    <a:pt x="107996" y="77222"/>
                  </a:lnTo>
                  <a:lnTo>
                    <a:pt x="70624" y="63545"/>
                  </a:lnTo>
                  <a:lnTo>
                    <a:pt x="18409" y="33287"/>
                  </a:lnTo>
                  <a:lnTo>
                    <a:pt x="0" y="0"/>
                  </a:lnTo>
                  <a:lnTo>
                    <a:pt x="0" y="810386"/>
                  </a:lnTo>
                  <a:lnTo>
                    <a:pt x="40573" y="859245"/>
                  </a:lnTo>
                  <a:lnTo>
                    <a:pt x="107996" y="887609"/>
                  </a:lnTo>
                  <a:lnTo>
                    <a:pt x="152124" y="900149"/>
                  </a:lnTo>
                  <a:lnTo>
                    <a:pt x="202444" y="911427"/>
                  </a:lnTo>
                  <a:lnTo>
                    <a:pt x="258390" y="921317"/>
                  </a:lnTo>
                  <a:lnTo>
                    <a:pt x="319398" y="929691"/>
                  </a:lnTo>
                  <a:lnTo>
                    <a:pt x="384901" y="936425"/>
                  </a:lnTo>
                  <a:lnTo>
                    <a:pt x="454337" y="941390"/>
                  </a:lnTo>
                  <a:lnTo>
                    <a:pt x="527138" y="944462"/>
                  </a:lnTo>
                  <a:lnTo>
                    <a:pt x="602742" y="945514"/>
                  </a:lnTo>
                  <a:lnTo>
                    <a:pt x="678345" y="944462"/>
                  </a:lnTo>
                  <a:lnTo>
                    <a:pt x="751146" y="941390"/>
                  </a:lnTo>
                  <a:lnTo>
                    <a:pt x="820582" y="936425"/>
                  </a:lnTo>
                  <a:lnTo>
                    <a:pt x="886085" y="929691"/>
                  </a:lnTo>
                  <a:lnTo>
                    <a:pt x="947093" y="921317"/>
                  </a:lnTo>
                  <a:lnTo>
                    <a:pt x="1003039" y="911427"/>
                  </a:lnTo>
                  <a:lnTo>
                    <a:pt x="1053359" y="900149"/>
                  </a:lnTo>
                  <a:lnTo>
                    <a:pt x="1097487" y="887609"/>
                  </a:lnTo>
                  <a:lnTo>
                    <a:pt x="1134859" y="873932"/>
                  </a:lnTo>
                  <a:lnTo>
                    <a:pt x="1187074" y="843674"/>
                  </a:lnTo>
                  <a:lnTo>
                    <a:pt x="1205484" y="810386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239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0301" y="2053589"/>
              <a:ext cx="1205865" cy="270510"/>
            </a:xfrm>
            <a:custGeom>
              <a:avLst/>
              <a:gdLst/>
              <a:ahLst/>
              <a:cxnLst/>
              <a:rect l="l" t="t" r="r" b="b"/>
              <a:pathLst>
                <a:path w="1205864" h="270510">
                  <a:moveTo>
                    <a:pt x="602742" y="0"/>
                  </a:moveTo>
                  <a:lnTo>
                    <a:pt x="527138" y="1052"/>
                  </a:lnTo>
                  <a:lnTo>
                    <a:pt x="454337" y="4123"/>
                  </a:lnTo>
                  <a:lnTo>
                    <a:pt x="384901" y="9088"/>
                  </a:lnTo>
                  <a:lnTo>
                    <a:pt x="319398" y="15819"/>
                  </a:lnTo>
                  <a:lnTo>
                    <a:pt x="258390" y="24190"/>
                  </a:lnTo>
                  <a:lnTo>
                    <a:pt x="202444" y="34074"/>
                  </a:lnTo>
                  <a:lnTo>
                    <a:pt x="152124" y="45345"/>
                  </a:lnTo>
                  <a:lnTo>
                    <a:pt x="107996" y="57876"/>
                  </a:lnTo>
                  <a:lnTo>
                    <a:pt x="70624" y="71540"/>
                  </a:lnTo>
                  <a:lnTo>
                    <a:pt x="18409" y="101763"/>
                  </a:lnTo>
                  <a:lnTo>
                    <a:pt x="0" y="135001"/>
                  </a:lnTo>
                  <a:lnTo>
                    <a:pt x="4696" y="151960"/>
                  </a:lnTo>
                  <a:lnTo>
                    <a:pt x="40573" y="183859"/>
                  </a:lnTo>
                  <a:lnTo>
                    <a:pt x="107996" y="212223"/>
                  </a:lnTo>
                  <a:lnTo>
                    <a:pt x="152124" y="224763"/>
                  </a:lnTo>
                  <a:lnTo>
                    <a:pt x="202444" y="236041"/>
                  </a:lnTo>
                  <a:lnTo>
                    <a:pt x="258390" y="245931"/>
                  </a:lnTo>
                  <a:lnTo>
                    <a:pt x="319398" y="254305"/>
                  </a:lnTo>
                  <a:lnTo>
                    <a:pt x="384901" y="261039"/>
                  </a:lnTo>
                  <a:lnTo>
                    <a:pt x="454337" y="266004"/>
                  </a:lnTo>
                  <a:lnTo>
                    <a:pt x="527138" y="269076"/>
                  </a:lnTo>
                  <a:lnTo>
                    <a:pt x="602742" y="270129"/>
                  </a:lnTo>
                  <a:lnTo>
                    <a:pt x="678345" y="269076"/>
                  </a:lnTo>
                  <a:lnTo>
                    <a:pt x="751146" y="266004"/>
                  </a:lnTo>
                  <a:lnTo>
                    <a:pt x="820582" y="261039"/>
                  </a:lnTo>
                  <a:lnTo>
                    <a:pt x="886085" y="254305"/>
                  </a:lnTo>
                  <a:lnTo>
                    <a:pt x="947093" y="245931"/>
                  </a:lnTo>
                  <a:lnTo>
                    <a:pt x="1003039" y="236041"/>
                  </a:lnTo>
                  <a:lnTo>
                    <a:pt x="1053359" y="224763"/>
                  </a:lnTo>
                  <a:lnTo>
                    <a:pt x="1097487" y="212223"/>
                  </a:lnTo>
                  <a:lnTo>
                    <a:pt x="1134859" y="198546"/>
                  </a:lnTo>
                  <a:lnTo>
                    <a:pt x="1187074" y="168288"/>
                  </a:lnTo>
                  <a:lnTo>
                    <a:pt x="1205484" y="135001"/>
                  </a:lnTo>
                  <a:lnTo>
                    <a:pt x="1200787" y="118068"/>
                  </a:lnTo>
                  <a:lnTo>
                    <a:pt x="1164910" y="86212"/>
                  </a:lnTo>
                  <a:lnTo>
                    <a:pt x="1097487" y="57876"/>
                  </a:lnTo>
                  <a:lnTo>
                    <a:pt x="1053359" y="45345"/>
                  </a:lnTo>
                  <a:lnTo>
                    <a:pt x="1003039" y="34074"/>
                  </a:lnTo>
                  <a:lnTo>
                    <a:pt x="947093" y="24190"/>
                  </a:lnTo>
                  <a:lnTo>
                    <a:pt x="886085" y="15819"/>
                  </a:lnTo>
                  <a:lnTo>
                    <a:pt x="820582" y="9088"/>
                  </a:lnTo>
                  <a:lnTo>
                    <a:pt x="751146" y="4123"/>
                  </a:lnTo>
                  <a:lnTo>
                    <a:pt x="678345" y="1052"/>
                  </a:lnTo>
                  <a:lnTo>
                    <a:pt x="602742" y="0"/>
                  </a:lnTo>
                  <a:close/>
                </a:path>
              </a:pathLst>
            </a:custGeom>
            <a:solidFill>
              <a:srgbClr val="7BC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0301" y="2053589"/>
              <a:ext cx="1205865" cy="1080770"/>
            </a:xfrm>
            <a:custGeom>
              <a:avLst/>
              <a:gdLst/>
              <a:ahLst/>
              <a:cxnLst/>
              <a:rect l="l" t="t" r="r" b="b"/>
              <a:pathLst>
                <a:path w="1205864" h="1080770">
                  <a:moveTo>
                    <a:pt x="1205484" y="135001"/>
                  </a:moveTo>
                  <a:lnTo>
                    <a:pt x="1164910" y="183859"/>
                  </a:lnTo>
                  <a:lnTo>
                    <a:pt x="1097487" y="212223"/>
                  </a:lnTo>
                  <a:lnTo>
                    <a:pt x="1053359" y="224763"/>
                  </a:lnTo>
                  <a:lnTo>
                    <a:pt x="1003039" y="236041"/>
                  </a:lnTo>
                  <a:lnTo>
                    <a:pt x="947093" y="245931"/>
                  </a:lnTo>
                  <a:lnTo>
                    <a:pt x="886085" y="254305"/>
                  </a:lnTo>
                  <a:lnTo>
                    <a:pt x="820582" y="261039"/>
                  </a:lnTo>
                  <a:lnTo>
                    <a:pt x="751146" y="266004"/>
                  </a:lnTo>
                  <a:lnTo>
                    <a:pt x="678345" y="269076"/>
                  </a:lnTo>
                  <a:lnTo>
                    <a:pt x="602742" y="270129"/>
                  </a:lnTo>
                  <a:lnTo>
                    <a:pt x="527138" y="269076"/>
                  </a:lnTo>
                  <a:lnTo>
                    <a:pt x="454337" y="266004"/>
                  </a:lnTo>
                  <a:lnTo>
                    <a:pt x="384901" y="261039"/>
                  </a:lnTo>
                  <a:lnTo>
                    <a:pt x="319398" y="254305"/>
                  </a:lnTo>
                  <a:lnTo>
                    <a:pt x="258390" y="245931"/>
                  </a:lnTo>
                  <a:lnTo>
                    <a:pt x="202444" y="236041"/>
                  </a:lnTo>
                  <a:lnTo>
                    <a:pt x="152124" y="224763"/>
                  </a:lnTo>
                  <a:lnTo>
                    <a:pt x="107996" y="212223"/>
                  </a:lnTo>
                  <a:lnTo>
                    <a:pt x="70624" y="198546"/>
                  </a:lnTo>
                  <a:lnTo>
                    <a:pt x="18409" y="168288"/>
                  </a:lnTo>
                  <a:lnTo>
                    <a:pt x="0" y="135001"/>
                  </a:lnTo>
                  <a:lnTo>
                    <a:pt x="4696" y="118068"/>
                  </a:lnTo>
                  <a:lnTo>
                    <a:pt x="40573" y="86212"/>
                  </a:lnTo>
                  <a:lnTo>
                    <a:pt x="107996" y="57876"/>
                  </a:lnTo>
                  <a:lnTo>
                    <a:pt x="152124" y="45345"/>
                  </a:lnTo>
                  <a:lnTo>
                    <a:pt x="202444" y="34074"/>
                  </a:lnTo>
                  <a:lnTo>
                    <a:pt x="258390" y="24190"/>
                  </a:lnTo>
                  <a:lnTo>
                    <a:pt x="319398" y="15819"/>
                  </a:lnTo>
                  <a:lnTo>
                    <a:pt x="384901" y="9088"/>
                  </a:lnTo>
                  <a:lnTo>
                    <a:pt x="454337" y="4123"/>
                  </a:lnTo>
                  <a:lnTo>
                    <a:pt x="527138" y="1052"/>
                  </a:lnTo>
                  <a:lnTo>
                    <a:pt x="602742" y="0"/>
                  </a:lnTo>
                  <a:lnTo>
                    <a:pt x="678345" y="1052"/>
                  </a:lnTo>
                  <a:lnTo>
                    <a:pt x="751146" y="4123"/>
                  </a:lnTo>
                  <a:lnTo>
                    <a:pt x="820582" y="9088"/>
                  </a:lnTo>
                  <a:lnTo>
                    <a:pt x="886085" y="15819"/>
                  </a:lnTo>
                  <a:lnTo>
                    <a:pt x="947093" y="24190"/>
                  </a:lnTo>
                  <a:lnTo>
                    <a:pt x="1003039" y="34074"/>
                  </a:lnTo>
                  <a:lnTo>
                    <a:pt x="1053359" y="45345"/>
                  </a:lnTo>
                  <a:lnTo>
                    <a:pt x="1097487" y="57876"/>
                  </a:lnTo>
                  <a:lnTo>
                    <a:pt x="1134859" y="71540"/>
                  </a:lnTo>
                  <a:lnTo>
                    <a:pt x="1187074" y="101763"/>
                  </a:lnTo>
                  <a:lnTo>
                    <a:pt x="1205484" y="135001"/>
                  </a:lnTo>
                  <a:close/>
                </a:path>
                <a:path w="1205864" h="1080770">
                  <a:moveTo>
                    <a:pt x="1205484" y="135001"/>
                  </a:moveTo>
                  <a:lnTo>
                    <a:pt x="1205484" y="945388"/>
                  </a:lnTo>
                  <a:lnTo>
                    <a:pt x="1200787" y="962347"/>
                  </a:lnTo>
                  <a:lnTo>
                    <a:pt x="1164910" y="994246"/>
                  </a:lnTo>
                  <a:lnTo>
                    <a:pt x="1097487" y="1022610"/>
                  </a:lnTo>
                  <a:lnTo>
                    <a:pt x="1053359" y="1035150"/>
                  </a:lnTo>
                  <a:lnTo>
                    <a:pt x="1003039" y="1046428"/>
                  </a:lnTo>
                  <a:lnTo>
                    <a:pt x="947093" y="1056318"/>
                  </a:lnTo>
                  <a:lnTo>
                    <a:pt x="886085" y="1064692"/>
                  </a:lnTo>
                  <a:lnTo>
                    <a:pt x="820582" y="1071426"/>
                  </a:lnTo>
                  <a:lnTo>
                    <a:pt x="751146" y="1076391"/>
                  </a:lnTo>
                  <a:lnTo>
                    <a:pt x="678345" y="1079463"/>
                  </a:lnTo>
                  <a:lnTo>
                    <a:pt x="602742" y="1080516"/>
                  </a:lnTo>
                  <a:lnTo>
                    <a:pt x="527138" y="1079463"/>
                  </a:lnTo>
                  <a:lnTo>
                    <a:pt x="454337" y="1076391"/>
                  </a:lnTo>
                  <a:lnTo>
                    <a:pt x="384901" y="1071426"/>
                  </a:lnTo>
                  <a:lnTo>
                    <a:pt x="319398" y="1064692"/>
                  </a:lnTo>
                  <a:lnTo>
                    <a:pt x="258390" y="1056318"/>
                  </a:lnTo>
                  <a:lnTo>
                    <a:pt x="202444" y="1046428"/>
                  </a:lnTo>
                  <a:lnTo>
                    <a:pt x="152124" y="1035150"/>
                  </a:lnTo>
                  <a:lnTo>
                    <a:pt x="107996" y="1022610"/>
                  </a:lnTo>
                  <a:lnTo>
                    <a:pt x="70624" y="1008933"/>
                  </a:lnTo>
                  <a:lnTo>
                    <a:pt x="18409" y="978675"/>
                  </a:lnTo>
                  <a:lnTo>
                    <a:pt x="0" y="945388"/>
                  </a:lnTo>
                  <a:lnTo>
                    <a:pt x="0" y="135001"/>
                  </a:lnTo>
                </a:path>
              </a:pathLst>
            </a:custGeom>
            <a:ln w="25908">
              <a:solidFill>
                <a:srgbClr val="176C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094477" y="1748789"/>
            <a:ext cx="2920365" cy="2331720"/>
            <a:chOff x="6094476" y="891539"/>
            <a:chExt cx="2920365" cy="2331720"/>
          </a:xfrm>
        </p:grpSpPr>
        <p:sp>
          <p:nvSpPr>
            <p:cNvPr id="20" name="object 20"/>
            <p:cNvSpPr/>
            <p:nvPr/>
          </p:nvSpPr>
          <p:spPr>
            <a:xfrm>
              <a:off x="6094476" y="1703831"/>
              <a:ext cx="1519427" cy="1519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60564" y="891539"/>
              <a:ext cx="1453896" cy="1586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5765" y="1795272"/>
              <a:ext cx="1167130" cy="678815"/>
            </a:xfrm>
            <a:custGeom>
              <a:avLst/>
              <a:gdLst/>
              <a:ahLst/>
              <a:cxnLst/>
              <a:rect l="l" t="t" r="r" b="b"/>
              <a:pathLst>
                <a:path w="1167129" h="678814">
                  <a:moveTo>
                    <a:pt x="1097832" y="32656"/>
                  </a:moveTo>
                  <a:lnTo>
                    <a:pt x="0" y="667892"/>
                  </a:lnTo>
                  <a:lnTo>
                    <a:pt x="6350" y="678814"/>
                  </a:lnTo>
                  <a:lnTo>
                    <a:pt x="1104225" y="43679"/>
                  </a:lnTo>
                  <a:lnTo>
                    <a:pt x="1097832" y="32656"/>
                  </a:lnTo>
                  <a:close/>
                </a:path>
                <a:path w="1167129" h="678814">
                  <a:moveTo>
                    <a:pt x="1149680" y="26288"/>
                  </a:moveTo>
                  <a:lnTo>
                    <a:pt x="1108836" y="26288"/>
                  </a:lnTo>
                  <a:lnTo>
                    <a:pt x="1115186" y="37337"/>
                  </a:lnTo>
                  <a:lnTo>
                    <a:pt x="1104225" y="43679"/>
                  </a:lnTo>
                  <a:lnTo>
                    <a:pt x="1120139" y="71119"/>
                  </a:lnTo>
                  <a:lnTo>
                    <a:pt x="1149680" y="26288"/>
                  </a:lnTo>
                  <a:close/>
                </a:path>
                <a:path w="1167129" h="678814">
                  <a:moveTo>
                    <a:pt x="1108836" y="26288"/>
                  </a:moveTo>
                  <a:lnTo>
                    <a:pt x="1097832" y="32656"/>
                  </a:lnTo>
                  <a:lnTo>
                    <a:pt x="1104225" y="43679"/>
                  </a:lnTo>
                  <a:lnTo>
                    <a:pt x="1115186" y="37337"/>
                  </a:lnTo>
                  <a:lnTo>
                    <a:pt x="1108836" y="26288"/>
                  </a:lnTo>
                  <a:close/>
                </a:path>
                <a:path w="1167129" h="678814">
                  <a:moveTo>
                    <a:pt x="1167002" y="0"/>
                  </a:moveTo>
                  <a:lnTo>
                    <a:pt x="1081912" y="5206"/>
                  </a:lnTo>
                  <a:lnTo>
                    <a:pt x="1097832" y="32656"/>
                  </a:lnTo>
                  <a:lnTo>
                    <a:pt x="1108836" y="26288"/>
                  </a:lnTo>
                  <a:lnTo>
                    <a:pt x="1149680" y="26288"/>
                  </a:lnTo>
                  <a:lnTo>
                    <a:pt x="11670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67713" y="4117467"/>
            <a:ext cx="10013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2559" y="4111447"/>
            <a:ext cx="1016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olumes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4527" y="4064763"/>
            <a:ext cx="1299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6963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95" y="1821942"/>
            <a:ext cx="7740396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686800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A Sample Docker Compose File</a:t>
            </a:r>
          </a:p>
        </p:txBody>
      </p:sp>
    </p:spTree>
    <p:extLst>
      <p:ext uri="{BB962C8B-B14F-4D97-AF65-F5344CB8AC3E}">
        <p14:creationId xmlns:p14="http://schemas.microsoft.com/office/powerpoint/2010/main" val="11101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263116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535298"/>
            <a:ext cx="8077199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latin typeface="Segoe" pitchFamily="34" charset="0"/>
                <a:cs typeface="Arial" charset="0"/>
              </a:rPr>
              <a:t>Docker Compose Compatibility  Matrix</a:t>
            </a:r>
          </a:p>
        </p:txBody>
      </p:sp>
    </p:spTree>
    <p:extLst>
      <p:ext uri="{BB962C8B-B14F-4D97-AF65-F5344CB8AC3E}">
        <p14:creationId xmlns:p14="http://schemas.microsoft.com/office/powerpoint/2010/main" val="83627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5788" y="857250"/>
            <a:ext cx="62682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235327"/>
            <a:ext cx="2061210" cy="2159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</a:rPr>
              <a:t>Docker  Compose  File Format  Comp</a:t>
            </a:r>
            <a:r>
              <a:rPr sz="2800" dirty="0">
                <a:solidFill>
                  <a:srgbClr val="012044"/>
                </a:solidFill>
              </a:rPr>
              <a:t>a</a:t>
            </a:r>
            <a:r>
              <a:rPr sz="2800" spc="-5" dirty="0">
                <a:solidFill>
                  <a:srgbClr val="012044"/>
                </a:solidFill>
              </a:rPr>
              <a:t>ti</a:t>
            </a:r>
            <a:r>
              <a:rPr sz="2800" dirty="0">
                <a:solidFill>
                  <a:srgbClr val="012044"/>
                </a:solidFill>
              </a:rPr>
              <a:t>b</a:t>
            </a:r>
            <a:r>
              <a:rPr sz="2800" spc="-5" dirty="0">
                <a:solidFill>
                  <a:srgbClr val="012044"/>
                </a:solidFill>
              </a:rPr>
              <a:t>il</a:t>
            </a:r>
            <a:r>
              <a:rPr sz="2800" dirty="0">
                <a:solidFill>
                  <a:srgbClr val="012044"/>
                </a:solidFill>
              </a:rPr>
              <a:t>i</a:t>
            </a:r>
            <a:r>
              <a:rPr sz="2800" spc="-5" dirty="0">
                <a:solidFill>
                  <a:srgbClr val="012044"/>
                </a:solidFill>
              </a:rPr>
              <a:t>ty  </a:t>
            </a:r>
            <a:r>
              <a:rPr sz="2800" dirty="0">
                <a:solidFill>
                  <a:srgbClr val="012044"/>
                </a:solidFill>
              </a:rPr>
              <a:t>Matrix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840138298"/>
      </p:ext>
    </p:extLst>
  </p:cSld>
  <p:clrMapOvr>
    <a:masterClrMapping/>
  </p:clrMapOvr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11511</TotalTime>
  <Words>323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</vt:lpstr>
      <vt:lpstr>4_Dk Blue swoosh template Segoe</vt:lpstr>
      <vt:lpstr>Orchestrating with  Docker Compose</vt:lpstr>
      <vt:lpstr>What is Docker Compose?</vt:lpstr>
      <vt:lpstr>3 step process of Docker Compose</vt:lpstr>
      <vt:lpstr>Docker Compose is a 3 Steps Process</vt:lpstr>
      <vt:lpstr>Building Blocks of Docker Compose</vt:lpstr>
      <vt:lpstr>Building Blocks of Docker Compose</vt:lpstr>
      <vt:lpstr>A Sample Docker Compose File</vt:lpstr>
      <vt:lpstr>Docker Compose Compatibility  Matrix</vt:lpstr>
      <vt:lpstr>Docker  Compose  File Format  Compatibility  Matrix</vt:lpstr>
      <vt:lpstr>Environmental Variable in  Docker Compose</vt:lpstr>
      <vt:lpstr>Environmental Variable  in Docker Compose:</vt:lpstr>
      <vt:lpstr>Environmental Variable  in Docker Compose:</vt:lpstr>
      <vt:lpstr>Networking in Compose</vt:lpstr>
      <vt:lpstr>Networking in Compose</vt:lpstr>
      <vt:lpstr>Compose for Swarm  Mode</vt:lpstr>
      <vt:lpstr>How to install Docker Compose?</vt:lpstr>
      <vt:lpstr>How to Install Docker Compose</vt:lpstr>
      <vt:lpstr>A Sample WordPress Compose File</vt:lpstr>
      <vt:lpstr>PowerPoint Presentation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subject>Visual Studio Tools for Office (VSTO) v3</dc:subject>
  <dc:creator>Srini Iyer</dc:creator>
  <cp:keywords>Docker on Windows; Kubernetes; Customized Training</cp:keywords>
  <cp:lastModifiedBy>Srinivasan S Iyer</cp:lastModifiedBy>
  <cp:revision>417</cp:revision>
  <dcterms:created xsi:type="dcterms:W3CDTF">2008-02-12T23:56:22Z</dcterms:created>
  <dcterms:modified xsi:type="dcterms:W3CDTF">2020-05-06T17:40:06Z</dcterms:modified>
  <cp:category>Courseware;Docker</cp:category>
  <cp:contentStatus>Reviewed</cp:contentStatus>
</cp:coreProperties>
</file>