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05" r:id="rId2"/>
    <p:sldId id="442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10" y="17033"/>
            <a:ext cx="77429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1595"/>
            <a:ext cx="1895475" cy="44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602226" cy="533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5765074"/>
            <a:ext cx="1233948" cy="109292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88258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Image result for kubernetes logo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37"/>
            <a:ext cx="654685" cy="65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88258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084173"/>
            <a:ext cx="8740142" cy="1796217"/>
          </a:xfrm>
          <a:noFill/>
        </p:spPr>
        <p:txBody>
          <a:bodyPr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97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2243691"/>
          </a:xfrm>
        </p:spPr>
        <p:txBody>
          <a:bodyPr/>
          <a:lstStyle/>
          <a:p>
            <a:pPr algn="ctr"/>
            <a:r>
              <a:rPr sz="5400" dirty="0" err="1" smtClean="0">
                <a:latin typeface="Arial" pitchFamily="34" charset="0"/>
                <a:cs typeface="Arial" pitchFamily="34" charset="0"/>
              </a:rPr>
              <a:t>Kubernetes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> Networking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r>
              <a:rPr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endParaRPr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39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IN" dirty="0"/>
              <a:t>L2 network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Layer 2 </a:t>
            </a:r>
            <a:r>
              <a:rPr lang="en-US" sz="2400" dirty="0"/>
              <a:t>(</a:t>
            </a:r>
            <a:r>
              <a:rPr lang="en-US" sz="2400" b="1" dirty="0"/>
              <a:t>L2</a:t>
            </a:r>
            <a:r>
              <a:rPr lang="en-US" sz="2400" dirty="0"/>
              <a:t>) refers to the data link layer, which is the second level in the seven-layer </a:t>
            </a:r>
            <a:r>
              <a:rPr lang="en-US" sz="2400" dirty="0" smtClean="0"/>
              <a:t>OSI reference </a:t>
            </a:r>
            <a:r>
              <a:rPr lang="en-US" sz="2400" dirty="0"/>
              <a:t>model for network protocol design.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layer is used to transfer data between</a:t>
            </a:r>
          </a:p>
          <a:p>
            <a:r>
              <a:rPr lang="en-US" sz="2400" dirty="0"/>
              <a:t>nodes in the same local area network (so, think of operating on MAC addresses and </a:t>
            </a:r>
            <a:r>
              <a:rPr lang="en-US" sz="2400" dirty="0" smtClean="0"/>
              <a:t>switch ports</a:t>
            </a:r>
            <a:r>
              <a:rPr lang="en-US" sz="2400" dirty="0"/>
              <a:t>, not IP addresses, which belong to L3).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/>
              <a:t>Kubernetes</a:t>
            </a:r>
            <a:r>
              <a:rPr lang="en-US" sz="2400" dirty="0"/>
              <a:t>, an L2 network with routing</a:t>
            </a:r>
          </a:p>
          <a:p>
            <a:r>
              <a:rPr lang="en-US" sz="2400" dirty="0"/>
              <a:t>tables set up on each </a:t>
            </a:r>
            <a:r>
              <a:rPr lang="en-US" sz="2400" dirty="0" err="1"/>
              <a:t>Kubernetes</a:t>
            </a:r>
            <a:r>
              <a:rPr lang="en-US" sz="2400" dirty="0"/>
              <a:t> node is the simplest network type that fulfills </a:t>
            </a:r>
            <a:r>
              <a:rPr lang="en-US" sz="2400" dirty="0" smtClean="0"/>
              <a:t>the </a:t>
            </a:r>
            <a:r>
              <a:rPr lang="en-IN" sz="2400" dirty="0" err="1" smtClean="0"/>
              <a:t>Kubernetes</a:t>
            </a:r>
            <a:r>
              <a:rPr lang="en-IN" sz="2400" dirty="0" smtClean="0"/>
              <a:t> </a:t>
            </a:r>
            <a:r>
              <a:rPr lang="en-IN" sz="2400" dirty="0"/>
              <a:t>networking model implementation requirements.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2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IN" dirty="0"/>
              <a:t>L2 </a:t>
            </a:r>
            <a:r>
              <a:rPr lang="en-IN" dirty="0" smtClean="0"/>
              <a:t>network - Flannel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62000" y="1447800"/>
            <a:ext cx="80772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Linotype-Roman"/>
              </a:rPr>
              <a:t>Each node runs a </a:t>
            </a:r>
            <a:r>
              <a:rPr lang="en-US" sz="2000" b="1" dirty="0" err="1">
                <a:latin typeface="PalatinoLinotype-Bold"/>
              </a:rPr>
              <a:t>flanneld</a:t>
            </a:r>
            <a:r>
              <a:rPr lang="en-US" sz="2000" b="1" dirty="0">
                <a:latin typeface="PalatinoLinotype-Bold"/>
              </a:rPr>
              <a:t> </a:t>
            </a:r>
            <a:r>
              <a:rPr lang="en-US" sz="2000" dirty="0">
                <a:latin typeface="PalatinoLinotype-Roman"/>
              </a:rPr>
              <a:t>(or </a:t>
            </a:r>
            <a:r>
              <a:rPr lang="en-US" sz="2000" b="1" dirty="0">
                <a:latin typeface="PalatinoLinotype-Bold"/>
              </a:rPr>
              <a:t>flanneld.exe </a:t>
            </a:r>
            <a:r>
              <a:rPr lang="en-US" sz="2000" dirty="0">
                <a:latin typeface="PalatinoLinotype-Roman"/>
              </a:rPr>
              <a:t>for Windows) agent, which </a:t>
            </a:r>
            <a:r>
              <a:rPr lang="en-US" sz="2000" dirty="0" smtClean="0">
                <a:latin typeface="PalatinoLinotype-Roman"/>
              </a:rPr>
              <a:t>is responsible </a:t>
            </a:r>
            <a:r>
              <a:rPr lang="en-US" sz="2000" dirty="0">
                <a:latin typeface="PalatinoLinotype-Roman"/>
              </a:rPr>
              <a:t>for allocating a subnet lease from a larger, preconfigured </a:t>
            </a:r>
            <a:r>
              <a:rPr lang="en-US" sz="2000" dirty="0" smtClean="0">
                <a:latin typeface="PalatinoLinotype-Roman"/>
              </a:rPr>
              <a:t>address space </a:t>
            </a:r>
            <a:r>
              <a:rPr lang="en-US" sz="2000" dirty="0">
                <a:latin typeface="PalatinoLinotype-Roman"/>
              </a:rPr>
              <a:t>called </a:t>
            </a:r>
            <a:r>
              <a:rPr lang="en-US" sz="2000" b="1" dirty="0">
                <a:latin typeface="PalatinoLinotype-Bold"/>
              </a:rPr>
              <a:t>Pod CIDR </a:t>
            </a:r>
            <a:r>
              <a:rPr lang="en-US" sz="2000" dirty="0">
                <a:latin typeface="PalatinoLinotype-Roman"/>
              </a:rPr>
              <a:t>(</a:t>
            </a:r>
            <a:r>
              <a:rPr lang="en-US" sz="2000" b="1" dirty="0">
                <a:latin typeface="PalatinoLinotype-Bold"/>
              </a:rPr>
              <a:t>Classless Inter-Domain Routing</a:t>
            </a:r>
            <a:r>
              <a:rPr lang="en-US" sz="2000" dirty="0" smtClean="0">
                <a:latin typeface="PalatinoLinotype-Roman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Flannel agent is deployed as a </a:t>
            </a:r>
            <a:r>
              <a:rPr lang="en-US" sz="2000" b="1" dirty="0" err="1"/>
              <a:t>DaemonSet</a:t>
            </a:r>
            <a:r>
              <a:rPr lang="en-US" sz="2000" b="1" dirty="0"/>
              <a:t> </a:t>
            </a:r>
            <a:r>
              <a:rPr lang="en-US" sz="2000" dirty="0"/>
              <a:t>during </a:t>
            </a:r>
            <a:r>
              <a:rPr lang="en-US" sz="2000" dirty="0" smtClean="0"/>
              <a:t>Pod network </a:t>
            </a:r>
            <a:r>
              <a:rPr lang="en-US" sz="2000" dirty="0"/>
              <a:t>installation in the cluster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When a new node joins the cluster, Flannel creates a cbr0 bridge interface for </a:t>
            </a:r>
            <a:r>
              <a:rPr lang="en-US" sz="2000" dirty="0" smtClean="0"/>
              <a:t>all Pods </a:t>
            </a:r>
            <a:r>
              <a:rPr lang="en-US" sz="2000" dirty="0"/>
              <a:t>on a given node. Routing tables in the operating system on nodes </a:t>
            </a:r>
            <a:r>
              <a:rPr lang="en-US" sz="2000" dirty="0" smtClean="0"/>
              <a:t>are updated</a:t>
            </a:r>
            <a:r>
              <a:rPr lang="en-US" sz="2000" dirty="0"/>
              <a:t>, containing one entry for each node in the cluster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When a new Pod is created, a new </a:t>
            </a:r>
            <a:r>
              <a:rPr lang="en-US" sz="2000" b="1" dirty="0" err="1"/>
              <a:t>veth</a:t>
            </a:r>
            <a:r>
              <a:rPr lang="en-US" sz="2000" b="1" dirty="0"/>
              <a:t> </a:t>
            </a:r>
            <a:r>
              <a:rPr lang="en-US" sz="2000" dirty="0"/>
              <a:t>device pair is created.</a:t>
            </a:r>
            <a:endParaRPr lang="en-US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71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IN" dirty="0"/>
              <a:t>L2 </a:t>
            </a:r>
            <a:r>
              <a:rPr lang="en-IN" dirty="0" smtClean="0"/>
              <a:t>network - Flannel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6" y="1447800"/>
            <a:ext cx="9099054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IN" dirty="0" smtClean="0"/>
              <a:t>Overlay Networking - recommended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143000"/>
            <a:ext cx="854755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b="1" dirty="0" smtClean="0"/>
              <a:t>Networking Challenges in Container Orchestration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2362200"/>
            <a:ext cx="7924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3200" dirty="0" smtClean="0"/>
              <a:t>Managing </a:t>
            </a:r>
            <a:r>
              <a:rPr lang="en-US" sz="3200" dirty="0" smtClean="0"/>
              <a:t>container </a:t>
            </a:r>
            <a:r>
              <a:rPr lang="en-US" sz="3200" dirty="0"/>
              <a:t>hosts (</a:t>
            </a:r>
            <a:r>
              <a:rPr lang="en-US" sz="3200" dirty="0" smtClean="0"/>
              <a:t>nodes)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 smtClean="0"/>
              <a:t>Managing </a:t>
            </a:r>
            <a:r>
              <a:rPr lang="en-US" sz="3200" dirty="0"/>
              <a:t>the networking between containers</a:t>
            </a:r>
            <a:r>
              <a:rPr lang="en-US" sz="2000" dirty="0"/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6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b="1" dirty="0" smtClean="0"/>
              <a:t>Networking Challenges in Container Orchestration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2362200"/>
            <a:ext cx="7924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3200" dirty="0" smtClean="0"/>
              <a:t>Managing </a:t>
            </a:r>
            <a:r>
              <a:rPr lang="en-US" sz="3200" dirty="0" smtClean="0"/>
              <a:t>container </a:t>
            </a:r>
            <a:r>
              <a:rPr lang="en-US" sz="3200" dirty="0"/>
              <a:t>hosts (</a:t>
            </a:r>
            <a:r>
              <a:rPr lang="en-US" sz="3200" dirty="0" smtClean="0"/>
              <a:t>nodes)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 smtClean="0"/>
              <a:t>Managing </a:t>
            </a:r>
            <a:r>
              <a:rPr lang="en-US" sz="3200" dirty="0"/>
              <a:t>the networking between containers</a:t>
            </a:r>
            <a:r>
              <a:rPr lang="en-US" sz="2000" dirty="0"/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7320" y="4648200"/>
            <a:ext cx="69342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With one node, networking would be simple</a:t>
            </a:r>
          </a:p>
          <a:p>
            <a:r>
              <a:rPr lang="en-US" dirty="0" smtClean="0"/>
              <a:t>External access can be easily managed</a:t>
            </a:r>
          </a:p>
          <a:p>
            <a:r>
              <a:rPr lang="en-US" dirty="0" smtClean="0"/>
              <a:t>Tracking container ports and host ports cannot be tracked when number of nodes and ports increase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0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b="1" dirty="0" smtClean="0"/>
              <a:t>Networking Solution Goals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07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Kubernetes</a:t>
            </a:r>
            <a:r>
              <a:rPr lang="en-US" sz="2000" dirty="0"/>
              <a:t> provides a solution to this challenge by providing a </a:t>
            </a:r>
            <a:r>
              <a:rPr lang="en-US" sz="2000" dirty="0" smtClean="0"/>
              <a:t>networking model </a:t>
            </a:r>
            <a:r>
              <a:rPr lang="en-US" sz="2000" dirty="0"/>
              <a:t>that has specific, fundamental </a:t>
            </a:r>
            <a:r>
              <a:rPr lang="en-US" sz="2000" dirty="0" smtClean="0"/>
              <a:t>requirements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Any </a:t>
            </a:r>
            <a:r>
              <a:rPr lang="en-US" sz="2000" dirty="0"/>
              <a:t>networking solution that </a:t>
            </a:r>
            <a:r>
              <a:rPr lang="en-US" sz="2000" dirty="0" smtClean="0"/>
              <a:t>complies with </a:t>
            </a:r>
            <a:r>
              <a:rPr lang="en-US" sz="2000" dirty="0"/>
              <a:t>the specification can be used as the networking model implementation in </a:t>
            </a:r>
            <a:r>
              <a:rPr lang="en-US" sz="2000" dirty="0" err="1"/>
              <a:t>Kubernetes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goal of this model is to provide transparent container-to-container communication </a:t>
            </a:r>
            <a:r>
              <a:rPr lang="en-US" sz="2000" dirty="0" smtClean="0"/>
              <a:t>and external </a:t>
            </a:r>
            <a:r>
              <a:rPr lang="en-US" sz="2000" dirty="0"/>
              <a:t>access to the containers, without containerized applications requiring </a:t>
            </a:r>
            <a:r>
              <a:rPr lang="en-US" sz="2000" dirty="0" smtClean="0"/>
              <a:t>any knowledge </a:t>
            </a:r>
            <a:r>
              <a:rPr lang="en-US" sz="2000" dirty="0"/>
              <a:t>about the underlying networking challenges.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37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b="1" dirty="0" smtClean="0"/>
              <a:t>Networking Solution Goals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07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Kubernetes</a:t>
            </a:r>
            <a:r>
              <a:rPr lang="en-US" sz="2000" dirty="0"/>
              <a:t> provides a solution to this challenge by providing a </a:t>
            </a:r>
            <a:r>
              <a:rPr lang="en-US" sz="2000" dirty="0" smtClean="0"/>
              <a:t>networking model </a:t>
            </a:r>
            <a:r>
              <a:rPr lang="en-US" sz="2000" dirty="0"/>
              <a:t>that has specific, fundamental </a:t>
            </a:r>
            <a:r>
              <a:rPr lang="en-US" sz="2000" dirty="0" smtClean="0"/>
              <a:t>requirements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Any </a:t>
            </a:r>
            <a:r>
              <a:rPr lang="en-US" sz="2000" dirty="0"/>
              <a:t>networking solution that </a:t>
            </a:r>
            <a:r>
              <a:rPr lang="en-US" sz="2000" dirty="0" smtClean="0"/>
              <a:t>complies with </a:t>
            </a:r>
            <a:r>
              <a:rPr lang="en-US" sz="2000" dirty="0"/>
              <a:t>the specification can be used as the networking model implementation in </a:t>
            </a:r>
            <a:r>
              <a:rPr lang="en-US" sz="2000" dirty="0" err="1"/>
              <a:t>Kubernetes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goal of this model is to provide transparent container-to-container communication </a:t>
            </a:r>
            <a:r>
              <a:rPr lang="en-US" sz="2000" dirty="0" smtClean="0"/>
              <a:t>and external </a:t>
            </a:r>
            <a:r>
              <a:rPr lang="en-US" sz="2000" dirty="0"/>
              <a:t>access to the containers, without containerized applications requiring </a:t>
            </a:r>
            <a:r>
              <a:rPr lang="en-US" sz="2000" dirty="0" smtClean="0"/>
              <a:t>any knowledge </a:t>
            </a:r>
            <a:r>
              <a:rPr lang="en-US" sz="2000" dirty="0"/>
              <a:t>about the underlying networking challenges.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64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IN" b="1" dirty="0"/>
              <a:t>Kubernetes networking principles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Pods running on a node must be able to communicate with all Pods on all </a:t>
            </a:r>
            <a:r>
              <a:rPr lang="en-US" sz="2800" dirty="0" smtClean="0"/>
              <a:t>nodes (</a:t>
            </a:r>
            <a:r>
              <a:rPr lang="en-US" sz="2800" dirty="0"/>
              <a:t>including the Pod's node) without NAT and explicit port mapping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All </a:t>
            </a:r>
            <a:r>
              <a:rPr lang="en-US" sz="2800" dirty="0" err="1"/>
              <a:t>Kubernetes</a:t>
            </a:r>
            <a:r>
              <a:rPr lang="en-US" sz="2800" dirty="0"/>
              <a:t> components running on a node, for example </a:t>
            </a:r>
            <a:r>
              <a:rPr lang="en-US" sz="2800" dirty="0" err="1"/>
              <a:t>kubelet</a:t>
            </a:r>
            <a:r>
              <a:rPr lang="en-US" sz="2800" dirty="0"/>
              <a:t> or </a:t>
            </a:r>
            <a:r>
              <a:rPr lang="en-US" sz="2800" dirty="0" smtClean="0"/>
              <a:t>system daemons/services</a:t>
            </a:r>
            <a:r>
              <a:rPr lang="en-US" sz="2800" dirty="0"/>
              <a:t>, must be able to communicate with all Pods on that node.</a:t>
            </a:r>
            <a:r>
              <a:rPr lang="en-US" sz="2800" dirty="0" smtClean="0"/>
              <a:t>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78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IN" b="1" dirty="0"/>
              <a:t>Kubernetes networking principles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Pods are similar to VMs running in a Hyper-V cluster—each Pod has its </a:t>
            </a:r>
            <a:r>
              <a:rPr lang="en-US" sz="2800" dirty="0" smtClean="0"/>
              <a:t>own IP </a:t>
            </a:r>
            <a:r>
              <a:rPr lang="en-US" sz="2800" dirty="0"/>
              <a:t>address assigned (IP-per-Pod model</a:t>
            </a:r>
            <a:r>
              <a:rPr lang="en-US" sz="2800" dirty="0" smtClean="0"/>
              <a:t>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Containers </a:t>
            </a:r>
            <a:r>
              <a:rPr lang="en-US" sz="2800" dirty="0"/>
              <a:t>within a Pod share the </a:t>
            </a:r>
            <a:r>
              <a:rPr lang="en-US" sz="2800" dirty="0" smtClean="0"/>
              <a:t>same network </a:t>
            </a:r>
            <a:r>
              <a:rPr lang="en-US" sz="2800" dirty="0"/>
              <a:t>namespace (like processes on a VM), which means they share the same </a:t>
            </a:r>
            <a:r>
              <a:rPr lang="en-US" sz="2800" dirty="0" err="1" smtClean="0">
                <a:solidFill>
                  <a:srgbClr val="FFFF00"/>
                </a:solidFill>
              </a:rPr>
              <a:t>localhost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dirty="0"/>
              <a:t>need to be aware of port assignments.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2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IN" b="1" dirty="0" err="1" smtClean="0"/>
              <a:t>Implementaions</a:t>
            </a:r>
            <a:r>
              <a:rPr lang="en-IN" b="1" dirty="0" smtClean="0"/>
              <a:t> of </a:t>
            </a:r>
            <a:r>
              <a:rPr lang="en-IN" b="1" dirty="0" err="1" smtClean="0"/>
              <a:t>Kubernetes</a:t>
            </a:r>
            <a:r>
              <a:rPr lang="en-IN" b="1" dirty="0" smtClean="0"/>
              <a:t> Networking Models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S</a:t>
            </a:r>
            <a:r>
              <a:rPr lang="en-IN" sz="2800" dirty="0" smtClean="0"/>
              <a:t>imple </a:t>
            </a:r>
            <a:r>
              <a:rPr lang="en-IN" sz="2800" dirty="0"/>
              <a:t>L2 </a:t>
            </a:r>
            <a:r>
              <a:rPr lang="en-IN" sz="2800" dirty="0" smtClean="0"/>
              <a:t>networking(</a:t>
            </a:r>
            <a:r>
              <a:rPr lang="en-IN" sz="2800" dirty="0" err="1" smtClean="0"/>
              <a:t>eg</a:t>
            </a:r>
            <a:r>
              <a:rPr lang="en-IN" sz="2800" dirty="0" smtClean="0"/>
              <a:t> Flannel)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Performance SDN (Software Defined Networks) like Big Cloud Fabric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038600"/>
            <a:ext cx="7543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FreeMono"/>
              </a:rPr>
              <a:t>https//kubernetes.io/docs/concepts/</a:t>
            </a:r>
            <a:r>
              <a:rPr lang="en-IN" dirty="0" err="1" smtClean="0">
                <a:latin typeface="FreeMono"/>
              </a:rPr>
              <a:t>clusteradministration</a:t>
            </a:r>
            <a:r>
              <a:rPr lang="en-IN" dirty="0" smtClean="0">
                <a:latin typeface="FreeMono"/>
              </a:rPr>
              <a:t>/</a:t>
            </a:r>
            <a:r>
              <a:rPr lang="en-US" dirty="0" smtClean="0">
                <a:latin typeface="FreeMono"/>
              </a:rPr>
              <a:t>networking</a:t>
            </a:r>
            <a:r>
              <a:rPr lang="en-US" dirty="0">
                <a:latin typeface="FreeMono"/>
              </a:rPr>
              <a:t>/ #</a:t>
            </a:r>
            <a:r>
              <a:rPr lang="en-US" dirty="0" smtClean="0">
                <a:latin typeface="FreeMono"/>
              </a:rPr>
              <a:t>how-to-implement-the-</a:t>
            </a:r>
            <a:r>
              <a:rPr lang="en-US" dirty="0" err="1" smtClean="0">
                <a:latin typeface="FreeMono"/>
              </a:rPr>
              <a:t>kubernetes</a:t>
            </a:r>
            <a:r>
              <a:rPr lang="en-US" dirty="0" smtClean="0">
                <a:latin typeface="FreeMono"/>
              </a:rPr>
              <a:t>-networking-model</a:t>
            </a:r>
            <a:r>
              <a:rPr lang="en-US" sz="2000" dirty="0">
                <a:latin typeface="PalatinoLinotype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0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IN" b="1" dirty="0" err="1" smtClean="0"/>
              <a:t>Implementaions</a:t>
            </a:r>
            <a:r>
              <a:rPr lang="en-IN" b="1" dirty="0" smtClean="0"/>
              <a:t> of </a:t>
            </a:r>
            <a:r>
              <a:rPr lang="en-IN" b="1" dirty="0" err="1" smtClean="0"/>
              <a:t>Kubernetes</a:t>
            </a:r>
            <a:r>
              <a:rPr lang="en-IN" b="1" dirty="0" smtClean="0"/>
              <a:t> Networking Models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S</a:t>
            </a:r>
            <a:r>
              <a:rPr lang="en-IN" sz="2800" dirty="0" smtClean="0"/>
              <a:t>imple </a:t>
            </a:r>
            <a:r>
              <a:rPr lang="en-IN" sz="2800" dirty="0"/>
              <a:t>L2 </a:t>
            </a:r>
            <a:r>
              <a:rPr lang="en-IN" sz="2800" dirty="0" smtClean="0"/>
              <a:t>networking(</a:t>
            </a:r>
            <a:r>
              <a:rPr lang="en-IN" sz="2800" dirty="0" err="1" smtClean="0"/>
              <a:t>eg</a:t>
            </a:r>
            <a:r>
              <a:rPr lang="en-IN" sz="2800" dirty="0" smtClean="0"/>
              <a:t> Flannel)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Performance SDN (Software Defined Networks) like Big Cloud Fabric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038600"/>
            <a:ext cx="7543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FreeMono"/>
              </a:rPr>
              <a:t>https//kubernetes.io/docs/concepts/</a:t>
            </a:r>
            <a:r>
              <a:rPr lang="en-IN" dirty="0" err="1" smtClean="0">
                <a:latin typeface="FreeMono"/>
              </a:rPr>
              <a:t>clusteradministration</a:t>
            </a:r>
            <a:r>
              <a:rPr lang="en-IN" dirty="0" smtClean="0">
                <a:latin typeface="FreeMono"/>
              </a:rPr>
              <a:t>/</a:t>
            </a:r>
            <a:r>
              <a:rPr lang="en-US" dirty="0" smtClean="0">
                <a:latin typeface="FreeMono"/>
              </a:rPr>
              <a:t>networking</a:t>
            </a:r>
            <a:r>
              <a:rPr lang="en-US" dirty="0">
                <a:latin typeface="FreeMono"/>
              </a:rPr>
              <a:t>/ #</a:t>
            </a:r>
            <a:r>
              <a:rPr lang="en-US" dirty="0" smtClean="0">
                <a:latin typeface="FreeMono"/>
              </a:rPr>
              <a:t>how-to-implement-the-</a:t>
            </a:r>
            <a:r>
              <a:rPr lang="en-US" dirty="0" err="1" smtClean="0">
                <a:latin typeface="FreeMono"/>
              </a:rPr>
              <a:t>kubernetes</a:t>
            </a:r>
            <a:r>
              <a:rPr lang="en-US" dirty="0" smtClean="0">
                <a:latin typeface="FreeMono"/>
              </a:rPr>
              <a:t>-networking-model</a:t>
            </a:r>
            <a:r>
              <a:rPr lang="en-US" sz="2000" dirty="0">
                <a:latin typeface="PalatinoLinotype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859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0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4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5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6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7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8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9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7776</TotalTime>
  <Words>602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FreeMono</vt:lpstr>
      <vt:lpstr>PalatinoLinotype-Bold</vt:lpstr>
      <vt:lpstr>PalatinoLinotype-Roman</vt:lpstr>
      <vt:lpstr>Segoe</vt:lpstr>
      <vt:lpstr>Wingdings</vt:lpstr>
      <vt:lpstr>4_Dk Blue swoosh template Segoe</vt:lpstr>
      <vt:lpstr>Kubernetes Networking  </vt:lpstr>
      <vt:lpstr>Networking Challenges in Container Orchestration</vt:lpstr>
      <vt:lpstr>Networking Challenges in Container Orchestration</vt:lpstr>
      <vt:lpstr>Networking Solution Goals</vt:lpstr>
      <vt:lpstr>Networking Solution Goals</vt:lpstr>
      <vt:lpstr>Kubernetes networking principles</vt:lpstr>
      <vt:lpstr>Kubernetes networking principles</vt:lpstr>
      <vt:lpstr>Implementaions of Kubernetes Networking Models</vt:lpstr>
      <vt:lpstr>Implementaions of Kubernetes Networking Models</vt:lpstr>
      <vt:lpstr>L2 network</vt:lpstr>
      <vt:lpstr>L2 network - Flannel</vt:lpstr>
      <vt:lpstr>L2 network - Flannel</vt:lpstr>
      <vt:lpstr>Overlay Networking - recommended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Tools for Office (VSTO) v3</dc:title>
  <dc:subject>Visual Studio Tools for Office (VSTO) v3</dc:subject>
  <dc:creator>Srini Iyer</dc:creator>
  <cp:keywords>Kubernetes</cp:keywords>
  <cp:lastModifiedBy>Srinivasan S Iyer</cp:lastModifiedBy>
  <cp:revision>401</cp:revision>
  <dcterms:created xsi:type="dcterms:W3CDTF">2008-02-12T23:56:22Z</dcterms:created>
  <dcterms:modified xsi:type="dcterms:W3CDTF">2020-05-08T18:17:12Z</dcterms:modified>
</cp:coreProperties>
</file>