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700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3452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127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35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246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2485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4976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399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1789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027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03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33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822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371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31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803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820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846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789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922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00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667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229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36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97392" y="3209376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R.Harish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2422k1634/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asbru262422k163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7685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743200" y="2389116"/>
            <a:ext cx="6100996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screenshots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of:Empty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To-Do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listAdding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taskMarking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 as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doneDeleting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218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507807" y="2197100"/>
            <a:ext cx="7643687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439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409949" y="3047533"/>
            <a:ext cx="662251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41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910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28600" y="1695450"/>
            <a:ext cx="8922894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915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2209800"/>
            <a:ext cx="82370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1527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4512" y="2511305"/>
            <a:ext cx="6100996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1368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48000" y="2281555"/>
            <a:ext cx="6103493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258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1828800" y="1905000"/>
            <a:ext cx="7322694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923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828800" y="1752599"/>
            <a:ext cx="7322694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cp:lastPrinted>2025-08-29T09:19:56Z</cp:lastPrinted>
  <dcterms:created xsi:type="dcterms:W3CDTF">2024-03-29T15:07:22Z</dcterms:created>
  <dcterms:modified xsi:type="dcterms:W3CDTF">2025-09-02T03:02:48Z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