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216A-7376-42CE-B909-9ABE2C4A4714}" type="datetimeFigureOut">
              <a:rPr lang="vi-VN" smtClean="0"/>
              <a:t>11/10/2017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890-E07B-4678-9426-19F6A50CE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350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216A-7376-42CE-B909-9ABE2C4A4714}" type="datetimeFigureOut">
              <a:rPr lang="vi-VN" smtClean="0"/>
              <a:t>11/10/2017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890-E07B-4678-9426-19F6A50CE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39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216A-7376-42CE-B909-9ABE2C4A4714}" type="datetimeFigureOut">
              <a:rPr lang="vi-VN" smtClean="0"/>
              <a:t>11/10/2017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890-E07B-4678-9426-19F6A50CE6FC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6074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216A-7376-42CE-B909-9ABE2C4A4714}" type="datetimeFigureOut">
              <a:rPr lang="vi-VN" smtClean="0"/>
              <a:t>11/10/2017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890-E07B-4678-9426-19F6A50CE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9768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216A-7376-42CE-B909-9ABE2C4A4714}" type="datetimeFigureOut">
              <a:rPr lang="vi-VN" smtClean="0"/>
              <a:t>11/10/2017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890-E07B-4678-9426-19F6A50CE6FC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3759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216A-7376-42CE-B909-9ABE2C4A4714}" type="datetimeFigureOut">
              <a:rPr lang="vi-VN" smtClean="0"/>
              <a:t>11/10/2017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890-E07B-4678-9426-19F6A50CE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8012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216A-7376-42CE-B909-9ABE2C4A4714}" type="datetimeFigureOut">
              <a:rPr lang="vi-VN" smtClean="0"/>
              <a:t>11/10/2017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890-E07B-4678-9426-19F6A50CE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8160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216A-7376-42CE-B909-9ABE2C4A4714}" type="datetimeFigureOut">
              <a:rPr lang="vi-VN" smtClean="0"/>
              <a:t>11/10/2017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890-E07B-4678-9426-19F6A50CE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616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216A-7376-42CE-B909-9ABE2C4A4714}" type="datetimeFigureOut">
              <a:rPr lang="vi-VN" smtClean="0"/>
              <a:t>11/10/2017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890-E07B-4678-9426-19F6A50CE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787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216A-7376-42CE-B909-9ABE2C4A4714}" type="datetimeFigureOut">
              <a:rPr lang="vi-VN" smtClean="0"/>
              <a:t>11/10/2017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890-E07B-4678-9426-19F6A50CE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411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216A-7376-42CE-B909-9ABE2C4A4714}" type="datetimeFigureOut">
              <a:rPr lang="vi-VN" smtClean="0"/>
              <a:t>11/10/2017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890-E07B-4678-9426-19F6A50CE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670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216A-7376-42CE-B909-9ABE2C4A4714}" type="datetimeFigureOut">
              <a:rPr lang="vi-VN" smtClean="0"/>
              <a:t>11/10/2017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890-E07B-4678-9426-19F6A50CE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294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216A-7376-42CE-B909-9ABE2C4A4714}" type="datetimeFigureOut">
              <a:rPr lang="vi-VN" smtClean="0"/>
              <a:t>11/10/2017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890-E07B-4678-9426-19F6A50CE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742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216A-7376-42CE-B909-9ABE2C4A4714}" type="datetimeFigureOut">
              <a:rPr lang="vi-VN" smtClean="0"/>
              <a:t>11/10/2017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890-E07B-4678-9426-19F6A50CE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502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216A-7376-42CE-B909-9ABE2C4A4714}" type="datetimeFigureOut">
              <a:rPr lang="vi-VN" smtClean="0"/>
              <a:t>11/10/2017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890-E07B-4678-9426-19F6A50CE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316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216A-7376-42CE-B909-9ABE2C4A4714}" type="datetimeFigureOut">
              <a:rPr lang="vi-VN" smtClean="0"/>
              <a:t>11/10/2017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890-E07B-4678-9426-19F6A50CE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802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B216A-7376-42CE-B909-9ABE2C4A4714}" type="datetimeFigureOut">
              <a:rPr lang="vi-VN" smtClean="0"/>
              <a:t>11/10/2017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882890-E07B-4678-9426-19F6A50CE6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326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242" y="1096606"/>
            <a:ext cx="9144000" cy="912499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và thiết kế phầm mềm</a:t>
            </a:r>
            <a:endParaRPr lang="vi-VN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5464" y="4039919"/>
            <a:ext cx="4649273" cy="16557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16: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Lưu Văn Trường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Mạnh Hùng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Mạnh Cường</a:t>
            </a:r>
            <a:endParaRPr lang="vi-V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05943" y="2434107"/>
            <a:ext cx="9144000" cy="60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thiết kế giao diện website bán điện thoại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4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3134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khách hàng website có các chức năng: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 hàng</a:t>
            </a:r>
            <a:b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-Bình luận</a:t>
            </a:r>
            <a:b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-Đặt hàng </a:t>
            </a:r>
            <a:b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-Giỏ hàng</a:t>
            </a:r>
            <a:b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-Tìm kiếm sản phẩm</a:t>
            </a:r>
            <a:b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-Quảng cáo</a:t>
            </a:r>
            <a:b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-Thống kê truy cập</a:t>
            </a:r>
            <a:b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-xem điện thoại mới</a:t>
            </a:r>
            <a:b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-Điên thoại bán chạy</a:t>
            </a:r>
            <a:b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So sánh</a:t>
            </a:r>
            <a:b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vi-V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5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463210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Phía người quản trị có các chức năng chính như:</a:t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-Quản lí sản phẩm</a:t>
            </a:r>
            <a:b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-Quản lý danh mục sản phẩm </a:t>
            </a:r>
            <a:b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-Quản lý đơn đặt hàng </a:t>
            </a:r>
            <a:b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-Quản lý hãng sản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xuât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-Quản lý nhân viên</a:t>
            </a:r>
            <a:b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-Quản lý nhà cung cấp</a:t>
            </a:r>
            <a:b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áo cáo</a:t>
            </a:r>
            <a:b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Chăm sóc khách hàng</a:t>
            </a:r>
            <a:b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vi-V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4750"/>
            <a:ext cx="8596668" cy="72980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phân rã chức năng</a:t>
            </a:r>
            <a:endParaRPr lang="vi-V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417" y="1004553"/>
            <a:ext cx="7070502" cy="564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48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Trebuchet MS</vt:lpstr>
      <vt:lpstr>Wingdings 3</vt:lpstr>
      <vt:lpstr>Facet</vt:lpstr>
      <vt:lpstr>Kiến trúc và thiết kế phầm mềm</vt:lpstr>
      <vt:lpstr>Đối với khách hàng website có các chức năng: -Xem hàng -Bình luận -Đặt hàng  -Giỏ hàng -Tìm kiếm sản phẩm -Quảng cáo -Thống kê truy cập -xem điện thoại mới -Điên thoại bán chạy - So sánh …</vt:lpstr>
      <vt:lpstr>Phía người quản trị có các chức năng chính như:  -Quản lí sản phẩm -Quản lý danh mục sản phẩm  -Quản lý đơn đặt hàng  -Quản lý hãng sản xuât -Quản lý nhân viên -Quản lý nhà cung cấp -Báo cáo - Chăm sóc khách hàng …</vt:lpstr>
      <vt:lpstr>Sơ đồ phân rã chức năng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Kiến trúc và thiết kế phầm mềm</dc:title>
  <dc:creator>MyPC</dc:creator>
  <cp:lastModifiedBy>MyPC</cp:lastModifiedBy>
  <cp:revision>13</cp:revision>
  <dcterms:created xsi:type="dcterms:W3CDTF">2017-10-11T08:01:07Z</dcterms:created>
  <dcterms:modified xsi:type="dcterms:W3CDTF">2017-10-11T10:15:16Z</dcterms:modified>
</cp:coreProperties>
</file>