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F69F-9D0F-63AD-6FA9-DF7553F9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C7784-44ED-FEEE-D0AF-61C0838F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454A-B90A-E738-EDB2-F4DA20B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A579-2236-3680-5E1D-A9F10ED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0555-1D20-1A6B-5844-427E227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09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5470-F6BF-1A3F-0654-C41F42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A9230-B9CC-0A81-4C59-D51B488D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F352-ED7A-4BA6-28A4-90A43118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52EF-5D10-4A83-23C0-F39D20B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7049-A5ED-D41E-8606-06D67A51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819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3865-FF17-8036-DC6A-EED77F4FA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26B91-30D5-9133-2D1B-B0687ADC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B116-647D-B4E0-BF42-250A74A1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FF7F-0A9D-D9D0-F115-719972DD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E060-45A5-F4F9-4B12-0F32B346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5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93F1-D4DB-05FB-139C-A979886A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774F-2671-9F63-2699-F4C084FE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40DE-88FF-3918-F35A-FFE6BF6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29C7-DCB1-86D0-0E62-4C87ADA7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B4B6-0913-0E24-7DE3-E7F8857A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5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8B42-F9C2-68CB-2C38-7AF8E995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2E11D-817C-AC7D-CFFC-EB311319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A57F-4D78-A930-AE27-9D2BF35E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4575-2C63-C828-DC49-F0FD4D09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03C2-E01F-5C4B-5146-E22EDAB3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28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1356-3450-0813-8C93-E9D03F92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0B5D-5823-19F3-34A6-87D02F78F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9A0ED-92EE-8842-2496-C6D75CBA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4B6C3-AAE4-7CD4-E542-FFC30139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5F8E-CBFA-92D5-72F9-04BEF464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30E17-A298-F279-0293-F3C74A4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9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48DE-3BF3-6DAF-7EC1-F4300CB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C6A-9C5C-0C05-F9BC-8EF64841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11D29-CD3C-ED85-9085-D8806B87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288B3-1B17-3BE4-BB14-D0CB42CC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60F6-FF0C-8600-587F-99B7A6D6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0EC4E-EC13-C517-76C3-B7641607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8B98-8456-3F5A-24B7-A5526F3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78ECD-B393-082C-4DFE-BEB36534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577A-81AC-E936-112E-D075B117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737F6-85E9-DB16-831B-9EC67BCC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4591-3E7B-5672-2A25-54BA2044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0B84-33A8-88D5-7D46-07FEFAA2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045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22E92-2DA4-34F9-6545-8C65E255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EC415-D7E6-8E96-8FBF-25B6D29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D822-0EEA-477F-6BC3-34EC11E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6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25BD-0A46-2A0B-1B7B-3C735634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5A3C-8B16-A7D8-5D1F-A8032482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54185-5E60-3F09-2AFF-810C0FC5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3004-89FF-5C0A-78B2-1EF345F1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EEAD-E1EB-CDFB-B008-C63E1B87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823C-3566-B049-BE5A-453A32F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29E0-0ACB-89F8-12CA-AE2C4F85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2606E-487D-71E6-1B94-C0B980223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B3EB-9EA4-00B8-1BA0-18573C5B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AB2F-F5D6-D671-318E-A23240D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3CD8-6A84-1F53-F23E-5423239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7C44-C191-A770-065D-B1FC0EE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50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EE212-F34B-33A2-5604-348FE167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9296-B33A-5C04-DBB4-1AF9FB92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5761-1EC0-7374-AC15-3C020987A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452B-650F-4E17-95D9-02601AA66E78}" type="datetimeFigureOut">
              <a:rPr lang="vi-VN" smtClean="0"/>
              <a:t>05/03/2024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3599-A5A6-2983-A5AA-9E3750D9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7159-1115-3BDC-503C-80A057590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79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A3B5BC-9B9C-8802-AA47-DC6F3E0FE4AC}"/>
              </a:ext>
            </a:extLst>
          </p:cNvPr>
          <p:cNvSpPr/>
          <p:nvPr/>
        </p:nvSpPr>
        <p:spPr>
          <a:xfrm>
            <a:off x="1245870" y="709125"/>
            <a:ext cx="1655949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FE6BC1-CF40-4419-9D81-FC56F47D1B8F}"/>
              </a:ext>
            </a:extLst>
          </p:cNvPr>
          <p:cNvSpPr/>
          <p:nvPr/>
        </p:nvSpPr>
        <p:spPr>
          <a:xfrm>
            <a:off x="3163078" y="1569194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21CEF22-7E51-7738-5DC0-763959C5FE7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901819" y="1139160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7643FB-61BF-025A-6CC9-0D64C66350EE}"/>
              </a:ext>
            </a:extLst>
          </p:cNvPr>
          <p:cNvSpPr/>
          <p:nvPr/>
        </p:nvSpPr>
        <p:spPr>
          <a:xfrm>
            <a:off x="4983480" y="2429263"/>
            <a:ext cx="1687907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682432-0946-2E45-EEF0-83E5A6A921BD}"/>
              </a:ext>
            </a:extLst>
          </p:cNvPr>
          <p:cNvSpPr/>
          <p:nvPr/>
        </p:nvSpPr>
        <p:spPr>
          <a:xfrm>
            <a:off x="6932646" y="328933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4904C0E-58E3-6669-F7E8-C5AFFEA133B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6671387" y="2859298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265061-B52D-9474-7FF5-297127BAA53F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4786603" y="1999229"/>
            <a:ext cx="1040831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1A1F59-6501-64B2-493C-66D6ECEC7301}"/>
              </a:ext>
            </a:extLst>
          </p:cNvPr>
          <p:cNvSpPr/>
          <p:nvPr/>
        </p:nvSpPr>
        <p:spPr>
          <a:xfrm>
            <a:off x="8817430" y="4149401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Vận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bảo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trì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E58E93-38E1-422E-A5C1-9420481E7963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>
            <a:off x="8556171" y="3719367"/>
            <a:ext cx="1073022" cy="430034"/>
          </a:xfrm>
          <a:prstGeom prst="bentConnector2">
            <a:avLst/>
          </a:prstGeom>
          <a:ln w="38100">
            <a:solidFill>
              <a:srgbClr val="4472C4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80211-561E-613E-EB50-B574F693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E896B5-9BE9-C107-AD37-6884EC9D7BD3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5511913" y="892191"/>
            <a:ext cx="2580207" cy="5654352"/>
          </a:xfrm>
          <a:prstGeom prst="bentConnector3">
            <a:avLst>
              <a:gd name="adj1" fmla="val -8860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143FBE6-D5B1-22A2-6757-B5E2CCC89C92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rot="5400000" flipH="1">
            <a:off x="6869515" y="2249792"/>
            <a:ext cx="1720138" cy="3799219"/>
          </a:xfrm>
          <a:prstGeom prst="bentConnector3">
            <a:avLst>
              <a:gd name="adj1" fmla="val -13290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5019B5-5EFE-41C0-C837-7FECF0ABD5ED}"/>
              </a:ext>
            </a:extLst>
          </p:cNvPr>
          <p:cNvCxnSpPr>
            <a:stCxn id="19" idx="2"/>
            <a:endCxn id="14" idx="2"/>
          </p:cNvCxnSpPr>
          <p:nvPr/>
        </p:nvCxnSpPr>
        <p:spPr>
          <a:xfrm rot="5400000" flipH="1">
            <a:off x="8256766" y="3637044"/>
            <a:ext cx="860069" cy="1884784"/>
          </a:xfrm>
          <a:prstGeom prst="bentConnector3">
            <a:avLst>
              <a:gd name="adj1" fmla="val -26579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2C9F1-C092-FA99-AE9C-57181BB54FB7}"/>
              </a:ext>
            </a:extLst>
          </p:cNvPr>
          <p:cNvSpPr/>
          <p:nvPr/>
        </p:nvSpPr>
        <p:spPr>
          <a:xfrm>
            <a:off x="1184988" y="709125"/>
            <a:ext cx="1716831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C15DCA-753A-8E7A-5F7C-347B81A9294D}"/>
              </a:ext>
            </a:extLst>
          </p:cNvPr>
          <p:cNvSpPr/>
          <p:nvPr/>
        </p:nvSpPr>
        <p:spPr>
          <a:xfrm>
            <a:off x="3163078" y="1569194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AA343E3-3241-25E6-CBFB-E780EDFECD3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901819" y="1139160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65DCD1-33F3-69C2-8B9C-41162F79A482}"/>
              </a:ext>
            </a:extLst>
          </p:cNvPr>
          <p:cNvSpPr/>
          <p:nvPr/>
        </p:nvSpPr>
        <p:spPr>
          <a:xfrm>
            <a:off x="4988560" y="2429263"/>
            <a:ext cx="1682827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6C44EE-4D3E-0963-1CCE-16E6A6D953CC}"/>
              </a:ext>
            </a:extLst>
          </p:cNvPr>
          <p:cNvSpPr/>
          <p:nvPr/>
        </p:nvSpPr>
        <p:spPr>
          <a:xfrm>
            <a:off x="6932646" y="328933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94F8D8-FD4C-0513-1755-C58A718515D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6671387" y="2859298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D475B-5EF3-78CB-34CB-F4795A583331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4786603" y="1999229"/>
            <a:ext cx="1043371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1C6B82-BA2E-B3DB-2064-18A705589C7F}"/>
              </a:ext>
            </a:extLst>
          </p:cNvPr>
          <p:cNvSpPr/>
          <p:nvPr/>
        </p:nvSpPr>
        <p:spPr>
          <a:xfrm>
            <a:off x="8817430" y="4149401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Vận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bảo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trì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97C355-7ACD-663A-C4A4-B4618CDA06C0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>
            <a:off x="8556171" y="3719367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3F77428-6F39-F9A4-9595-21354A81FC35}"/>
              </a:ext>
            </a:extLst>
          </p:cNvPr>
          <p:cNvCxnSpPr>
            <a:cxnSpLocks/>
            <a:stCxn id="19" idx="2"/>
            <a:endCxn id="4" idx="2"/>
          </p:cNvCxnSpPr>
          <p:nvPr/>
        </p:nvCxnSpPr>
        <p:spPr>
          <a:xfrm rot="5400000" flipH="1">
            <a:off x="4116161" y="-503562"/>
            <a:ext cx="3440276" cy="7585789"/>
          </a:xfrm>
          <a:prstGeom prst="bentConnector3">
            <a:avLst>
              <a:gd name="adj1" fmla="val -6645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8AE43-AC8A-71AC-72DD-EE4DB7BB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6B7E7A-464E-B9E5-1954-B157C722110F}"/>
              </a:ext>
            </a:extLst>
          </p:cNvPr>
          <p:cNvCxnSpPr/>
          <p:nvPr/>
        </p:nvCxnSpPr>
        <p:spPr>
          <a:xfrm>
            <a:off x="1701478" y="729205"/>
            <a:ext cx="4394522" cy="541695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65B81-E8C1-2035-4A32-C93D306D9BCF}"/>
              </a:ext>
            </a:extLst>
          </p:cNvPr>
          <p:cNvCxnSpPr/>
          <p:nvPr/>
        </p:nvCxnSpPr>
        <p:spPr>
          <a:xfrm flipV="1">
            <a:off x="6096000" y="729205"/>
            <a:ext cx="4494835" cy="541695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6AA67A-40EA-A29D-F8A0-882D643E8BA0}"/>
              </a:ext>
            </a:extLst>
          </p:cNvPr>
          <p:cNvSpPr/>
          <p:nvPr/>
        </p:nvSpPr>
        <p:spPr>
          <a:xfrm>
            <a:off x="881295" y="304007"/>
            <a:ext cx="1678952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1D448F-6592-81EC-7541-C7AE16715008}"/>
              </a:ext>
            </a:extLst>
          </p:cNvPr>
          <p:cNvSpPr/>
          <p:nvPr/>
        </p:nvSpPr>
        <p:spPr>
          <a:xfrm>
            <a:off x="2073879" y="1766905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thống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769304-B8B0-E34E-9D0A-A88F5EDEB19F}"/>
              </a:ext>
            </a:extLst>
          </p:cNvPr>
          <p:cNvSpPr/>
          <p:nvPr/>
        </p:nvSpPr>
        <p:spPr>
          <a:xfrm>
            <a:off x="5240694" y="5666170"/>
            <a:ext cx="1710612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4CB9B1-F7ED-4B75-A383-8625BB48A61D}"/>
              </a:ext>
            </a:extLst>
          </p:cNvPr>
          <p:cNvSpPr/>
          <p:nvPr/>
        </p:nvSpPr>
        <p:spPr>
          <a:xfrm>
            <a:off x="2826090" y="3300208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kiến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trúc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6A7A5A-F819-F5DC-3928-8567E5433721}"/>
              </a:ext>
            </a:extLst>
          </p:cNvPr>
          <p:cNvSpPr/>
          <p:nvPr/>
        </p:nvSpPr>
        <p:spPr>
          <a:xfrm flipH="1">
            <a:off x="9770651" y="307113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chấp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nhận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C84A9-1DF8-12B8-8008-B5AE8E16FEF8}"/>
              </a:ext>
            </a:extLst>
          </p:cNvPr>
          <p:cNvSpPr/>
          <p:nvPr/>
        </p:nvSpPr>
        <p:spPr>
          <a:xfrm flipH="1">
            <a:off x="8657946" y="1766904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thống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7B5D685-7EC6-C72B-CEB9-466DE2A482A4}"/>
              </a:ext>
            </a:extLst>
          </p:cNvPr>
          <p:cNvSpPr/>
          <p:nvPr/>
        </p:nvSpPr>
        <p:spPr>
          <a:xfrm flipH="1">
            <a:off x="7786168" y="3300208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hợp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2A2790-914D-635E-C4CD-75BF4AB924A4}"/>
              </a:ext>
            </a:extLst>
          </p:cNvPr>
          <p:cNvSpPr/>
          <p:nvPr/>
        </p:nvSpPr>
        <p:spPr>
          <a:xfrm>
            <a:off x="5326451" y="3300207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Bộ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test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hợp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583CD6-0329-6988-A83F-4EC90AB3340A}"/>
              </a:ext>
            </a:extLst>
          </p:cNvPr>
          <p:cNvSpPr/>
          <p:nvPr/>
        </p:nvSpPr>
        <p:spPr>
          <a:xfrm>
            <a:off x="5326451" y="1766903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Bộ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test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thống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0F4485-2214-B918-344C-7D759D088D6E}"/>
              </a:ext>
            </a:extLst>
          </p:cNvPr>
          <p:cNvSpPr/>
          <p:nvPr/>
        </p:nvSpPr>
        <p:spPr>
          <a:xfrm>
            <a:off x="5284238" y="307112"/>
            <a:ext cx="1707951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Bộ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test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chấp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nhận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849F06-4FDE-26A7-E908-91E36E89606F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2560247" y="734042"/>
            <a:ext cx="2723991" cy="310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419428-C2E5-EBA1-FBA6-146622273DDE}"/>
              </a:ext>
            </a:extLst>
          </p:cNvPr>
          <p:cNvCxnSpPr>
            <a:stCxn id="51" idx="3"/>
            <a:endCxn id="26" idx="3"/>
          </p:cNvCxnSpPr>
          <p:nvPr/>
        </p:nvCxnSpPr>
        <p:spPr>
          <a:xfrm>
            <a:off x="6992189" y="737147"/>
            <a:ext cx="2778462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2B267E-ED42-B676-1014-D91BCD50C7D5}"/>
              </a:ext>
            </a:extLst>
          </p:cNvPr>
          <p:cNvCxnSpPr>
            <a:stCxn id="7" idx="3"/>
            <a:endCxn id="50" idx="1"/>
          </p:cNvCxnSpPr>
          <p:nvPr/>
        </p:nvCxnSpPr>
        <p:spPr>
          <a:xfrm flipV="1">
            <a:off x="3697404" y="2196938"/>
            <a:ext cx="1629047" cy="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E67F26-5DD1-C98D-BBC7-8C09E25BEA8D}"/>
              </a:ext>
            </a:extLst>
          </p:cNvPr>
          <p:cNvCxnSpPr>
            <a:stCxn id="50" idx="3"/>
            <a:endCxn id="27" idx="3"/>
          </p:cNvCxnSpPr>
          <p:nvPr/>
        </p:nvCxnSpPr>
        <p:spPr>
          <a:xfrm>
            <a:off x="6949976" y="2196938"/>
            <a:ext cx="1707970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A04461-5A51-40BC-A1EE-040D7268A61E}"/>
              </a:ext>
            </a:extLst>
          </p:cNvPr>
          <p:cNvCxnSpPr>
            <a:stCxn id="10" idx="3"/>
            <a:endCxn id="49" idx="1"/>
          </p:cNvCxnSpPr>
          <p:nvPr/>
        </p:nvCxnSpPr>
        <p:spPr>
          <a:xfrm flipV="1">
            <a:off x="4449615" y="3730242"/>
            <a:ext cx="876836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C03711-4F4E-759A-9ECD-A21AFA91608F}"/>
              </a:ext>
            </a:extLst>
          </p:cNvPr>
          <p:cNvCxnSpPr>
            <a:stCxn id="49" idx="3"/>
            <a:endCxn id="29" idx="3"/>
          </p:cNvCxnSpPr>
          <p:nvPr/>
        </p:nvCxnSpPr>
        <p:spPr>
          <a:xfrm>
            <a:off x="6949976" y="3730242"/>
            <a:ext cx="836192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06AE5B-A96F-AEEC-C207-06FCBB3E682B}"/>
              </a:ext>
            </a:extLst>
          </p:cNvPr>
          <p:cNvCxnSpPr/>
          <p:nvPr/>
        </p:nvCxnSpPr>
        <p:spPr>
          <a:xfrm>
            <a:off x="2073879" y="1164076"/>
            <a:ext cx="486367" cy="602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7267C8-8BE5-DF67-D09F-CA384ACBB3B2}"/>
              </a:ext>
            </a:extLst>
          </p:cNvPr>
          <p:cNvCxnSpPr>
            <a:cxnSpLocks/>
          </p:cNvCxnSpPr>
          <p:nvPr/>
        </p:nvCxnSpPr>
        <p:spPr>
          <a:xfrm>
            <a:off x="3303449" y="2650371"/>
            <a:ext cx="494110" cy="649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42C285-48C9-5378-1B06-84F970C27DFA}"/>
              </a:ext>
            </a:extLst>
          </p:cNvPr>
          <p:cNvCxnSpPr>
            <a:cxnSpLocks/>
          </p:cNvCxnSpPr>
          <p:nvPr/>
        </p:nvCxnSpPr>
        <p:spPr>
          <a:xfrm>
            <a:off x="4449615" y="4086763"/>
            <a:ext cx="1261610" cy="1579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45ADB6-C1A5-86D7-0889-E082F24D1EAB}"/>
              </a:ext>
            </a:extLst>
          </p:cNvPr>
          <p:cNvCxnSpPr/>
          <p:nvPr/>
        </p:nvCxnSpPr>
        <p:spPr>
          <a:xfrm flipV="1">
            <a:off x="6503437" y="4086763"/>
            <a:ext cx="1282731" cy="1579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51E394-0676-3906-3F28-B76DF38D8A54}"/>
              </a:ext>
            </a:extLst>
          </p:cNvPr>
          <p:cNvCxnSpPr>
            <a:cxnSpLocks/>
          </p:cNvCxnSpPr>
          <p:nvPr/>
        </p:nvCxnSpPr>
        <p:spPr>
          <a:xfrm flipV="1">
            <a:off x="8459362" y="2650370"/>
            <a:ext cx="532238" cy="649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0A29AC-8820-1FF3-57D3-3F7EFD9FDF54}"/>
              </a:ext>
            </a:extLst>
          </p:cNvPr>
          <p:cNvCxnSpPr>
            <a:cxnSpLocks/>
          </p:cNvCxnSpPr>
          <p:nvPr/>
        </p:nvCxnSpPr>
        <p:spPr>
          <a:xfrm flipV="1">
            <a:off x="9758394" y="1190233"/>
            <a:ext cx="490919" cy="567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56F2AD-FBD2-D9CE-A8A9-520166140BDB}"/>
              </a:ext>
            </a:extLst>
          </p:cNvPr>
          <p:cNvSpPr/>
          <p:nvPr/>
        </p:nvSpPr>
        <p:spPr>
          <a:xfrm>
            <a:off x="554800" y="1834949"/>
            <a:ext cx="173466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B255A-0B37-9A03-69C1-B15135E70365}"/>
              </a:ext>
            </a:extLst>
          </p:cNvPr>
          <p:cNvSpPr/>
          <p:nvPr/>
        </p:nvSpPr>
        <p:spPr>
          <a:xfrm>
            <a:off x="3409140" y="1834948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38B9DE-5BC9-3AF6-2640-BBE8DEF1F8E2}"/>
              </a:ext>
            </a:extLst>
          </p:cNvPr>
          <p:cNvSpPr/>
          <p:nvPr/>
        </p:nvSpPr>
        <p:spPr>
          <a:xfrm>
            <a:off x="5955570" y="770077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Bản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mẫu</a:t>
            </a:r>
            <a:endParaRPr lang="en-US" dirty="0">
              <a:solidFill>
                <a:schemeClr val="accent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(Prototyping)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556B43-08F8-FFE0-4368-F072CA9D6400}"/>
              </a:ext>
            </a:extLst>
          </p:cNvPr>
          <p:cNvSpPr/>
          <p:nvPr/>
        </p:nvSpPr>
        <p:spPr>
          <a:xfrm>
            <a:off x="8501998" y="182952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Khách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hàng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đánh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giá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FD2AAE-6A82-F0D9-8BD9-583195060AA2}"/>
              </a:ext>
            </a:extLst>
          </p:cNvPr>
          <p:cNvSpPr/>
          <p:nvPr/>
        </p:nvSpPr>
        <p:spPr>
          <a:xfrm>
            <a:off x="5955569" y="2695017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Xem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lại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cập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nhật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2583E-CDDB-634D-D14F-96D927BAE7B5}"/>
              </a:ext>
            </a:extLst>
          </p:cNvPr>
          <p:cNvSpPr/>
          <p:nvPr/>
        </p:nvSpPr>
        <p:spPr>
          <a:xfrm>
            <a:off x="8471132" y="4784473"/>
            <a:ext cx="1654391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5D2BCF-8916-9232-CEBB-D2DD9EBA078F}"/>
              </a:ext>
            </a:extLst>
          </p:cNvPr>
          <p:cNvSpPr/>
          <p:nvPr/>
        </p:nvSpPr>
        <p:spPr>
          <a:xfrm>
            <a:off x="5330535" y="4784473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5482F4-D7DD-3FF9-B477-259581E455C9}"/>
              </a:ext>
            </a:extLst>
          </p:cNvPr>
          <p:cNvSpPr/>
          <p:nvPr/>
        </p:nvSpPr>
        <p:spPr>
          <a:xfrm>
            <a:off x="2189938" y="478447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Vận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bảo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trì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FDDD1D-F16E-3B83-77AC-1D32AAF9ECE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89465" y="2264983"/>
            <a:ext cx="111967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1BE285-BEEC-2DEE-7A04-9B0F26AADA5D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4770818" y="650197"/>
            <a:ext cx="634836" cy="17346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5E3D76E-2AF5-26B4-B596-874867587B95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579095" y="1200112"/>
            <a:ext cx="1734666" cy="6294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7D61D6-E970-AF94-0C52-DD36EFDA31CE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8228698" y="2039988"/>
            <a:ext cx="435461" cy="17346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7FED17-7B84-9926-438B-83DEC6A0335C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>
            <a:off x="4220903" y="2695018"/>
            <a:ext cx="1734666" cy="43003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C18988-8FEF-4533-8A88-A87CF4BF8125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125523" y="2259557"/>
            <a:ext cx="12700" cy="2954951"/>
          </a:xfrm>
          <a:prstGeom prst="bentConnector3">
            <a:avLst>
              <a:gd name="adj1" fmla="val 547347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4CF7F-CEC2-3464-3318-DFD2711E991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954060" y="5214508"/>
            <a:ext cx="15170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594E54E-4743-76DD-BA14-532D3291E2B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3813463" y="5214508"/>
            <a:ext cx="1517072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5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A09F4F-5836-5490-7578-5F164AE4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3086A-93DC-3AA8-4E80-2CE02426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582683"/>
            <a:ext cx="5601185" cy="569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61D0F-77D1-489F-A04B-6EE2DD223C18}"/>
              </a:ext>
            </a:extLst>
          </p:cNvPr>
          <p:cNvSpPr txBox="1"/>
          <p:nvPr/>
        </p:nvSpPr>
        <p:spPr>
          <a:xfrm>
            <a:off x="3200400" y="1156996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Lập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hoạch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B2FB8-BEE7-33B8-8EEB-0871B691A042}"/>
              </a:ext>
            </a:extLst>
          </p:cNvPr>
          <p:cNvSpPr txBox="1"/>
          <p:nvPr/>
        </p:nvSpPr>
        <p:spPr>
          <a:xfrm>
            <a:off x="7735078" y="1156996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rủi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ro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E22D3-B197-88C4-CAE8-E9F13B7736A9}"/>
              </a:ext>
            </a:extLst>
          </p:cNvPr>
          <p:cNvSpPr txBox="1"/>
          <p:nvPr/>
        </p:nvSpPr>
        <p:spPr>
          <a:xfrm>
            <a:off x="7865707" y="5516338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Phát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triển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mềm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71E20-4749-618E-7C3F-D6A62DAD71C8}"/>
              </a:ext>
            </a:extLst>
          </p:cNvPr>
          <p:cNvSpPr txBox="1"/>
          <p:nvPr/>
        </p:nvSpPr>
        <p:spPr>
          <a:xfrm>
            <a:off x="2945490" y="5527615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Hỏi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ý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kiến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khách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hàng</a:t>
            </a:r>
            <a:endParaRPr lang="vi-V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156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22021106@vnu.edu.vn</dc:creator>
  <cp:lastModifiedBy>Nguyễn Minh Hiển</cp:lastModifiedBy>
  <cp:revision>4</cp:revision>
  <dcterms:created xsi:type="dcterms:W3CDTF">2024-03-03T04:20:04Z</dcterms:created>
  <dcterms:modified xsi:type="dcterms:W3CDTF">2024-03-05T01:26:15Z</dcterms:modified>
</cp:coreProperties>
</file>