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</p:sldIdLst>
  <p:sldSz cx="12192000" cy="6858000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44CE5F-2CDA-4914-9A84-D191FDFFE525}" v="23" dt="2025-03-14T14:48:00.2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2606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guyễn Minh Hiển" userId="a6eeb9e3-e85b-4ad3-ae75-5c3c393ea8c0" providerId="ADAL" clId="{EC44CE5F-2CDA-4914-9A84-D191FDFFE525}"/>
    <pc:docChg chg="undo custSel addSld delSld modSld sldOrd">
      <pc:chgData name="Nguyễn Minh Hiển" userId="a6eeb9e3-e85b-4ad3-ae75-5c3c393ea8c0" providerId="ADAL" clId="{EC44CE5F-2CDA-4914-9A84-D191FDFFE525}" dt="2025-03-14T14:49:18.864" v="183" actId="1076"/>
      <pc:docMkLst>
        <pc:docMk/>
      </pc:docMkLst>
      <pc:sldChg chg="del">
        <pc:chgData name="Nguyễn Minh Hiển" userId="a6eeb9e3-e85b-4ad3-ae75-5c3c393ea8c0" providerId="ADAL" clId="{EC44CE5F-2CDA-4914-9A84-D191FDFFE525}" dt="2025-03-14T14:41:36.096" v="0" actId="47"/>
        <pc:sldMkLst>
          <pc:docMk/>
          <pc:sldMk cId="2687981443" sldId="256"/>
        </pc:sldMkLst>
      </pc:sldChg>
      <pc:sldChg chg="modSp mod">
        <pc:chgData name="Nguyễn Minh Hiển" userId="a6eeb9e3-e85b-4ad3-ae75-5c3c393ea8c0" providerId="ADAL" clId="{EC44CE5F-2CDA-4914-9A84-D191FDFFE525}" dt="2025-03-14T14:41:53.760" v="32" actId="20577"/>
        <pc:sldMkLst>
          <pc:docMk/>
          <pc:sldMk cId="2987804382" sldId="257"/>
        </pc:sldMkLst>
        <pc:spChg chg="mod">
          <ac:chgData name="Nguyễn Minh Hiển" userId="a6eeb9e3-e85b-4ad3-ae75-5c3c393ea8c0" providerId="ADAL" clId="{EC44CE5F-2CDA-4914-9A84-D191FDFFE525}" dt="2025-03-14T14:41:53.760" v="32" actId="20577"/>
          <ac:spMkLst>
            <pc:docMk/>
            <pc:sldMk cId="2987804382" sldId="257"/>
            <ac:spMk id="6" creationId="{F4860B69-F69A-46B8-89B7-76C7592159E0}"/>
          </ac:spMkLst>
        </pc:spChg>
      </pc:sldChg>
      <pc:sldChg chg="modSp mod">
        <pc:chgData name="Nguyễn Minh Hiển" userId="a6eeb9e3-e85b-4ad3-ae75-5c3c393ea8c0" providerId="ADAL" clId="{EC44CE5F-2CDA-4914-9A84-D191FDFFE525}" dt="2025-03-14T14:42:02.209" v="36" actId="20577"/>
        <pc:sldMkLst>
          <pc:docMk/>
          <pc:sldMk cId="3948114598" sldId="258"/>
        </pc:sldMkLst>
        <pc:spChg chg="mod">
          <ac:chgData name="Nguyễn Minh Hiển" userId="a6eeb9e3-e85b-4ad3-ae75-5c3c393ea8c0" providerId="ADAL" clId="{EC44CE5F-2CDA-4914-9A84-D191FDFFE525}" dt="2025-03-14T14:42:02.209" v="36" actId="20577"/>
          <ac:spMkLst>
            <pc:docMk/>
            <pc:sldMk cId="3948114598" sldId="258"/>
            <ac:spMk id="6" creationId="{BDB30D8E-EFEF-9546-5F82-8D18505CCD2E}"/>
          </ac:spMkLst>
        </pc:spChg>
      </pc:sldChg>
      <pc:sldChg chg="modSp mod">
        <pc:chgData name="Nguyễn Minh Hiển" userId="a6eeb9e3-e85b-4ad3-ae75-5c3c393ea8c0" providerId="ADAL" clId="{EC44CE5F-2CDA-4914-9A84-D191FDFFE525}" dt="2025-03-14T14:42:08.729" v="40" actId="20577"/>
        <pc:sldMkLst>
          <pc:docMk/>
          <pc:sldMk cId="3822188600" sldId="259"/>
        </pc:sldMkLst>
        <pc:spChg chg="mod">
          <ac:chgData name="Nguyễn Minh Hiển" userId="a6eeb9e3-e85b-4ad3-ae75-5c3c393ea8c0" providerId="ADAL" clId="{EC44CE5F-2CDA-4914-9A84-D191FDFFE525}" dt="2025-03-14T14:42:08.729" v="40" actId="20577"/>
          <ac:spMkLst>
            <pc:docMk/>
            <pc:sldMk cId="3822188600" sldId="259"/>
            <ac:spMk id="6" creationId="{5A72FA91-8FB1-9D0F-4888-9E01BF7D6E5D}"/>
          </ac:spMkLst>
        </pc:spChg>
      </pc:sldChg>
      <pc:sldChg chg="new del">
        <pc:chgData name="Nguyễn Minh Hiển" userId="a6eeb9e3-e85b-4ad3-ae75-5c3c393ea8c0" providerId="ADAL" clId="{EC44CE5F-2CDA-4914-9A84-D191FDFFE525}" dt="2025-03-14T14:42:19.725" v="47" actId="47"/>
        <pc:sldMkLst>
          <pc:docMk/>
          <pc:sldMk cId="3747786657" sldId="260"/>
        </pc:sldMkLst>
      </pc:sldChg>
      <pc:sldChg chg="addSp delSp modSp add mod ord">
        <pc:chgData name="Nguyễn Minh Hiển" userId="a6eeb9e3-e85b-4ad3-ae75-5c3c393ea8c0" providerId="ADAL" clId="{EC44CE5F-2CDA-4914-9A84-D191FDFFE525}" dt="2025-03-14T14:49:18.864" v="183" actId="1076"/>
        <pc:sldMkLst>
          <pc:docMk/>
          <pc:sldMk cId="1056539643" sldId="261"/>
        </pc:sldMkLst>
        <pc:spChg chg="mod">
          <ac:chgData name="Nguyễn Minh Hiển" userId="a6eeb9e3-e85b-4ad3-ae75-5c3c393ea8c0" providerId="ADAL" clId="{EC44CE5F-2CDA-4914-9A84-D191FDFFE525}" dt="2025-03-14T14:48:32.941" v="178" actId="12788"/>
          <ac:spMkLst>
            <pc:docMk/>
            <pc:sldMk cId="1056539643" sldId="261"/>
            <ac:spMk id="6" creationId="{2389B147-0FE6-456E-01D2-03EACB642B15}"/>
          </ac:spMkLst>
        </pc:spChg>
        <pc:spChg chg="del">
          <ac:chgData name="Nguyễn Minh Hiển" userId="a6eeb9e3-e85b-4ad3-ae75-5c3c393ea8c0" providerId="ADAL" clId="{EC44CE5F-2CDA-4914-9A84-D191FDFFE525}" dt="2025-03-14T14:43:06.256" v="75" actId="478"/>
          <ac:spMkLst>
            <pc:docMk/>
            <pc:sldMk cId="1056539643" sldId="261"/>
            <ac:spMk id="8" creationId="{85E4A02F-31B0-352C-8CCD-A321526568EB}"/>
          </ac:spMkLst>
        </pc:spChg>
        <pc:spChg chg="mod">
          <ac:chgData name="Nguyễn Minh Hiển" userId="a6eeb9e3-e85b-4ad3-ae75-5c3c393ea8c0" providerId="ADAL" clId="{EC44CE5F-2CDA-4914-9A84-D191FDFFE525}" dt="2025-03-14T14:48:32.941" v="178" actId="12788"/>
          <ac:spMkLst>
            <pc:docMk/>
            <pc:sldMk cId="1056539643" sldId="261"/>
            <ac:spMk id="9" creationId="{258A3EF0-2E6F-B50C-9310-41F7EE2A6FF4}"/>
          </ac:spMkLst>
        </pc:spChg>
        <pc:spChg chg="mod">
          <ac:chgData name="Nguyễn Minh Hiển" userId="a6eeb9e3-e85b-4ad3-ae75-5c3c393ea8c0" providerId="ADAL" clId="{EC44CE5F-2CDA-4914-9A84-D191FDFFE525}" dt="2025-03-14T14:45:12.412" v="116" actId="14100"/>
          <ac:spMkLst>
            <pc:docMk/>
            <pc:sldMk cId="1056539643" sldId="261"/>
            <ac:spMk id="10" creationId="{D84E1E03-7354-3F00-191F-7FA081A84FF1}"/>
          </ac:spMkLst>
        </pc:spChg>
        <pc:spChg chg="mod">
          <ac:chgData name="Nguyễn Minh Hiển" userId="a6eeb9e3-e85b-4ad3-ae75-5c3c393ea8c0" providerId="ADAL" clId="{EC44CE5F-2CDA-4914-9A84-D191FDFFE525}" dt="2025-03-14T14:48:32.941" v="178" actId="12788"/>
          <ac:spMkLst>
            <pc:docMk/>
            <pc:sldMk cId="1056539643" sldId="261"/>
            <ac:spMk id="24" creationId="{C63EF633-DDA1-8933-E195-8F0E8F41E294}"/>
          </ac:spMkLst>
        </pc:spChg>
        <pc:spChg chg="mod">
          <ac:chgData name="Nguyễn Minh Hiển" userId="a6eeb9e3-e85b-4ad3-ae75-5c3c393ea8c0" providerId="ADAL" clId="{EC44CE5F-2CDA-4914-9A84-D191FDFFE525}" dt="2025-03-14T14:47:51.466" v="165"/>
          <ac:spMkLst>
            <pc:docMk/>
            <pc:sldMk cId="1056539643" sldId="261"/>
            <ac:spMk id="25" creationId="{6CA274E5-8F16-568C-5255-378BFF9CEE97}"/>
          </ac:spMkLst>
        </pc:spChg>
        <pc:spChg chg="mod">
          <ac:chgData name="Nguyễn Minh Hiển" userId="a6eeb9e3-e85b-4ad3-ae75-5c3c393ea8c0" providerId="ADAL" clId="{EC44CE5F-2CDA-4914-9A84-D191FDFFE525}" dt="2025-03-14T14:49:18.864" v="183" actId="1076"/>
          <ac:spMkLst>
            <pc:docMk/>
            <pc:sldMk cId="1056539643" sldId="261"/>
            <ac:spMk id="31" creationId="{D5D9BBD7-A1EE-E34B-8A82-0573A64D2FA9}"/>
          </ac:spMkLst>
        </pc:spChg>
        <pc:spChg chg="mod">
          <ac:chgData name="Nguyễn Minh Hiển" userId="a6eeb9e3-e85b-4ad3-ae75-5c3c393ea8c0" providerId="ADAL" clId="{EC44CE5F-2CDA-4914-9A84-D191FDFFE525}" dt="2025-03-14T14:48:48.610" v="180" actId="1076"/>
          <ac:spMkLst>
            <pc:docMk/>
            <pc:sldMk cId="1056539643" sldId="261"/>
            <ac:spMk id="32" creationId="{C99EA8A5-886D-1133-8AC7-739993AFE40D}"/>
          </ac:spMkLst>
        </pc:spChg>
        <pc:spChg chg="mod">
          <ac:chgData name="Nguyễn Minh Hiển" userId="a6eeb9e3-e85b-4ad3-ae75-5c3c393ea8c0" providerId="ADAL" clId="{EC44CE5F-2CDA-4914-9A84-D191FDFFE525}" dt="2025-03-14T14:48:32.941" v="178" actId="12788"/>
          <ac:spMkLst>
            <pc:docMk/>
            <pc:sldMk cId="1056539643" sldId="261"/>
            <ac:spMk id="33" creationId="{DD61F0C4-AE82-66B7-52C7-20E9FC4BA8B7}"/>
          </ac:spMkLst>
        </pc:spChg>
        <pc:spChg chg="mod">
          <ac:chgData name="Nguyễn Minh Hiển" userId="a6eeb9e3-e85b-4ad3-ae75-5c3c393ea8c0" providerId="ADAL" clId="{EC44CE5F-2CDA-4914-9A84-D191FDFFE525}" dt="2025-03-14T14:48:02.452" v="174"/>
          <ac:spMkLst>
            <pc:docMk/>
            <pc:sldMk cId="1056539643" sldId="261"/>
            <ac:spMk id="34" creationId="{9EACE993-E655-FF12-CC3E-F6865E2BDFBC}"/>
          </ac:spMkLst>
        </pc:spChg>
        <pc:spChg chg="mod">
          <ac:chgData name="Nguyễn Minh Hiển" userId="a6eeb9e3-e85b-4ad3-ae75-5c3c393ea8c0" providerId="ADAL" clId="{EC44CE5F-2CDA-4914-9A84-D191FDFFE525}" dt="2025-03-14T14:49:18.864" v="183" actId="1076"/>
          <ac:spMkLst>
            <pc:docMk/>
            <pc:sldMk cId="1056539643" sldId="261"/>
            <ac:spMk id="37" creationId="{F4AE7A08-25C1-FC6C-96E8-4B7BC7DEBF7B}"/>
          </ac:spMkLst>
        </pc:spChg>
        <pc:spChg chg="mod">
          <ac:chgData name="Nguyễn Minh Hiển" userId="a6eeb9e3-e85b-4ad3-ae75-5c3c393ea8c0" providerId="ADAL" clId="{EC44CE5F-2CDA-4914-9A84-D191FDFFE525}" dt="2025-03-14T14:48:48.610" v="180" actId="1076"/>
          <ac:spMkLst>
            <pc:docMk/>
            <pc:sldMk cId="1056539643" sldId="261"/>
            <ac:spMk id="38" creationId="{46DDCC44-85BD-71CD-CE31-E22C0243AB97}"/>
          </ac:spMkLst>
        </pc:spChg>
        <pc:spChg chg="del">
          <ac:chgData name="Nguyễn Minh Hiển" userId="a6eeb9e3-e85b-4ad3-ae75-5c3c393ea8c0" providerId="ADAL" clId="{EC44CE5F-2CDA-4914-9A84-D191FDFFE525}" dt="2025-03-14T14:46:20.550" v="135" actId="478"/>
          <ac:spMkLst>
            <pc:docMk/>
            <pc:sldMk cId="1056539643" sldId="261"/>
            <ac:spMk id="39" creationId="{2541E2CF-C4B8-47C2-3A2F-5F3FB20168F5}"/>
          </ac:spMkLst>
        </pc:spChg>
        <pc:spChg chg="del">
          <ac:chgData name="Nguyễn Minh Hiển" userId="a6eeb9e3-e85b-4ad3-ae75-5c3c393ea8c0" providerId="ADAL" clId="{EC44CE5F-2CDA-4914-9A84-D191FDFFE525}" dt="2025-03-14T14:46:20.550" v="135" actId="478"/>
          <ac:spMkLst>
            <pc:docMk/>
            <pc:sldMk cId="1056539643" sldId="261"/>
            <ac:spMk id="40" creationId="{46C6653B-D3B8-DEE7-1D8F-F16E428A1F9C}"/>
          </ac:spMkLst>
        </pc:spChg>
        <pc:spChg chg="del">
          <ac:chgData name="Nguyễn Minh Hiển" userId="a6eeb9e3-e85b-4ad3-ae75-5c3c393ea8c0" providerId="ADAL" clId="{EC44CE5F-2CDA-4914-9A84-D191FDFFE525}" dt="2025-03-14T14:46:20.550" v="135" actId="478"/>
          <ac:spMkLst>
            <pc:docMk/>
            <pc:sldMk cId="1056539643" sldId="261"/>
            <ac:spMk id="43" creationId="{5E964776-D928-891F-1355-E9A452CC4E40}"/>
          </ac:spMkLst>
        </pc:spChg>
        <pc:spChg chg="mod">
          <ac:chgData name="Nguyễn Minh Hiển" userId="a6eeb9e3-e85b-4ad3-ae75-5c3c393ea8c0" providerId="ADAL" clId="{EC44CE5F-2CDA-4914-9A84-D191FDFFE525}" dt="2025-03-14T14:48:48.610" v="180" actId="1076"/>
          <ac:spMkLst>
            <pc:docMk/>
            <pc:sldMk cId="1056539643" sldId="261"/>
            <ac:spMk id="44" creationId="{633BA102-7F46-D4ED-2450-FCA1021A3EC2}"/>
          </ac:spMkLst>
        </pc:spChg>
        <pc:spChg chg="del">
          <ac:chgData name="Nguyễn Minh Hiển" userId="a6eeb9e3-e85b-4ad3-ae75-5c3c393ea8c0" providerId="ADAL" clId="{EC44CE5F-2CDA-4914-9A84-D191FDFFE525}" dt="2025-03-14T14:46:20.550" v="135" actId="478"/>
          <ac:spMkLst>
            <pc:docMk/>
            <pc:sldMk cId="1056539643" sldId="261"/>
            <ac:spMk id="69" creationId="{548AA454-D90D-76DC-4AEA-BED697114DB0}"/>
          </ac:spMkLst>
        </pc:spChg>
        <pc:spChg chg="del">
          <ac:chgData name="Nguyễn Minh Hiển" userId="a6eeb9e3-e85b-4ad3-ae75-5c3c393ea8c0" providerId="ADAL" clId="{EC44CE5F-2CDA-4914-9A84-D191FDFFE525}" dt="2025-03-14T14:46:20.550" v="135" actId="478"/>
          <ac:spMkLst>
            <pc:docMk/>
            <pc:sldMk cId="1056539643" sldId="261"/>
            <ac:spMk id="70" creationId="{B1F43F0E-BCD2-56E3-21B8-16F559F77F1F}"/>
          </ac:spMkLst>
        </pc:spChg>
        <pc:spChg chg="del">
          <ac:chgData name="Nguyễn Minh Hiển" userId="a6eeb9e3-e85b-4ad3-ae75-5c3c393ea8c0" providerId="ADAL" clId="{EC44CE5F-2CDA-4914-9A84-D191FDFFE525}" dt="2025-03-14T14:46:20.550" v="135" actId="478"/>
          <ac:spMkLst>
            <pc:docMk/>
            <pc:sldMk cId="1056539643" sldId="261"/>
            <ac:spMk id="73" creationId="{61988DB6-2AA4-BEFD-F974-00907A66372B}"/>
          </ac:spMkLst>
        </pc:spChg>
        <pc:spChg chg="del">
          <ac:chgData name="Nguyễn Minh Hiển" userId="a6eeb9e3-e85b-4ad3-ae75-5c3c393ea8c0" providerId="ADAL" clId="{EC44CE5F-2CDA-4914-9A84-D191FDFFE525}" dt="2025-03-14T14:46:20.550" v="135" actId="478"/>
          <ac:spMkLst>
            <pc:docMk/>
            <pc:sldMk cId="1056539643" sldId="261"/>
            <ac:spMk id="74" creationId="{CF576278-4304-0570-370B-D0FCC058F274}"/>
          </ac:spMkLst>
        </pc:spChg>
        <pc:spChg chg="mod">
          <ac:chgData name="Nguyễn Minh Hiển" userId="a6eeb9e3-e85b-4ad3-ae75-5c3c393ea8c0" providerId="ADAL" clId="{EC44CE5F-2CDA-4914-9A84-D191FDFFE525}" dt="2025-03-14T14:48:38.262" v="179" actId="20577"/>
          <ac:spMkLst>
            <pc:docMk/>
            <pc:sldMk cId="1056539643" sldId="261"/>
            <ac:spMk id="75" creationId="{4332FCAC-9750-FBA7-F195-A51D9A0E6E72}"/>
          </ac:spMkLst>
        </pc:spChg>
        <pc:spChg chg="del">
          <ac:chgData name="Nguyễn Minh Hiển" userId="a6eeb9e3-e85b-4ad3-ae75-5c3c393ea8c0" providerId="ADAL" clId="{EC44CE5F-2CDA-4914-9A84-D191FDFFE525}" dt="2025-03-14T14:46:20.550" v="135" actId="478"/>
          <ac:spMkLst>
            <pc:docMk/>
            <pc:sldMk cId="1056539643" sldId="261"/>
            <ac:spMk id="77" creationId="{749B7164-1D0E-501C-C0BF-25101DE091AB}"/>
          </ac:spMkLst>
        </pc:spChg>
        <pc:spChg chg="del">
          <ac:chgData name="Nguyễn Minh Hiển" userId="a6eeb9e3-e85b-4ad3-ae75-5c3c393ea8c0" providerId="ADAL" clId="{EC44CE5F-2CDA-4914-9A84-D191FDFFE525}" dt="2025-03-14T14:47:19.518" v="151" actId="478"/>
          <ac:spMkLst>
            <pc:docMk/>
            <pc:sldMk cId="1056539643" sldId="261"/>
            <ac:spMk id="78" creationId="{C580B76C-AB6D-7361-9572-B8243FDDCE17}"/>
          </ac:spMkLst>
        </pc:spChg>
        <pc:graphicFrameChg chg="add del mod">
          <ac:chgData name="Nguyễn Minh Hiển" userId="a6eeb9e3-e85b-4ad3-ae75-5c3c393ea8c0" providerId="ADAL" clId="{EC44CE5F-2CDA-4914-9A84-D191FDFFE525}" dt="2025-03-14T14:43:50.395" v="84"/>
          <ac:graphicFrameMkLst>
            <pc:docMk/>
            <pc:sldMk cId="1056539643" sldId="261"/>
            <ac:graphicFrameMk id="2" creationId="{E7403FC0-3E92-732D-759F-91CA4D625B3E}"/>
          </ac:graphicFrameMkLst>
        </pc:graphicFrameChg>
        <pc:graphicFrameChg chg="add del mod">
          <ac:chgData name="Nguyễn Minh Hiển" userId="a6eeb9e3-e85b-4ad3-ae75-5c3c393ea8c0" providerId="ADAL" clId="{EC44CE5F-2CDA-4914-9A84-D191FDFFE525}" dt="2025-03-14T14:45:04.720" v="114"/>
          <ac:graphicFrameMkLst>
            <pc:docMk/>
            <pc:sldMk cId="1056539643" sldId="261"/>
            <ac:graphicFrameMk id="18" creationId="{2711483F-4A85-1877-9A59-A8275040F651}"/>
          </ac:graphicFrameMkLst>
        </pc:graphicFrameChg>
        <pc:graphicFrameChg chg="add del mod">
          <ac:chgData name="Nguyễn Minh Hiển" userId="a6eeb9e3-e85b-4ad3-ae75-5c3c393ea8c0" providerId="ADAL" clId="{EC44CE5F-2CDA-4914-9A84-D191FDFFE525}" dt="2025-03-14T14:45:26.772" v="124"/>
          <ac:graphicFrameMkLst>
            <pc:docMk/>
            <pc:sldMk cId="1056539643" sldId="261"/>
            <ac:graphicFrameMk id="21" creationId="{33705963-A9E7-82CF-5C6B-4D90B688EF0C}"/>
          </ac:graphicFrameMkLst>
        </pc:graphicFrameChg>
        <pc:graphicFrameChg chg="add del mod">
          <ac:chgData name="Nguyễn Minh Hiển" userId="a6eeb9e3-e85b-4ad3-ae75-5c3c393ea8c0" providerId="ADAL" clId="{EC44CE5F-2CDA-4914-9A84-D191FDFFE525}" dt="2025-03-14T14:47:49.433" v="164"/>
          <ac:graphicFrameMkLst>
            <pc:docMk/>
            <pc:sldMk cId="1056539643" sldId="261"/>
            <ac:graphicFrameMk id="58" creationId="{3B29412B-8A19-4C27-095D-FD57F0C3118D}"/>
          </ac:graphicFrameMkLst>
        </pc:graphicFrameChg>
        <pc:graphicFrameChg chg="add del mod">
          <ac:chgData name="Nguyễn Minh Hiển" userId="a6eeb9e3-e85b-4ad3-ae75-5c3c393ea8c0" providerId="ADAL" clId="{EC44CE5F-2CDA-4914-9A84-D191FDFFE525}" dt="2025-03-14T14:48:00.211" v="173"/>
          <ac:graphicFrameMkLst>
            <pc:docMk/>
            <pc:sldMk cId="1056539643" sldId="261"/>
            <ac:graphicFrameMk id="59" creationId="{80DC911E-100A-6A3D-4904-C7E60E9DFC37}"/>
          </ac:graphicFrameMkLst>
        </pc:graphicFrameChg>
        <pc:cxnChg chg="mod">
          <ac:chgData name="Nguyễn Minh Hiển" userId="a6eeb9e3-e85b-4ad3-ae75-5c3c393ea8c0" providerId="ADAL" clId="{EC44CE5F-2CDA-4914-9A84-D191FDFFE525}" dt="2025-03-14T14:48:52.240" v="181" actId="14100"/>
          <ac:cxnSpMkLst>
            <pc:docMk/>
            <pc:sldMk cId="1056539643" sldId="261"/>
            <ac:cxnSpMk id="7" creationId="{E59DEF21-0C07-5756-C9E6-9E443E57470F}"/>
          </ac:cxnSpMkLst>
        </pc:cxnChg>
        <pc:cxnChg chg="del mod">
          <ac:chgData name="Nguyễn Minh Hiển" userId="a6eeb9e3-e85b-4ad3-ae75-5c3c393ea8c0" providerId="ADAL" clId="{EC44CE5F-2CDA-4914-9A84-D191FDFFE525}" dt="2025-03-14T14:43:06.256" v="75" actId="478"/>
          <ac:cxnSpMkLst>
            <pc:docMk/>
            <pc:sldMk cId="1056539643" sldId="261"/>
            <ac:cxnSpMk id="11" creationId="{3E15B5F8-A805-8743-3CB5-D1A4A7CAA931}"/>
          </ac:cxnSpMkLst>
        </pc:cxnChg>
        <pc:cxnChg chg="mod">
          <ac:chgData name="Nguyễn Minh Hiển" userId="a6eeb9e3-e85b-4ad3-ae75-5c3c393ea8c0" providerId="ADAL" clId="{EC44CE5F-2CDA-4914-9A84-D191FDFFE525}" dt="2025-03-14T14:48:32.941" v="178" actId="12788"/>
          <ac:cxnSpMkLst>
            <pc:docMk/>
            <pc:sldMk cId="1056539643" sldId="261"/>
            <ac:cxnSpMk id="14" creationId="{7B0D7ADC-4270-9C0F-0426-706B73C14EC1}"/>
          </ac:cxnSpMkLst>
        </pc:cxnChg>
        <pc:cxnChg chg="mod">
          <ac:chgData name="Nguyễn Minh Hiển" userId="a6eeb9e3-e85b-4ad3-ae75-5c3c393ea8c0" providerId="ADAL" clId="{EC44CE5F-2CDA-4914-9A84-D191FDFFE525}" dt="2025-03-14T14:48:32.941" v="178" actId="12788"/>
          <ac:cxnSpMkLst>
            <pc:docMk/>
            <pc:sldMk cId="1056539643" sldId="261"/>
            <ac:cxnSpMk id="26" creationId="{476FBDAB-3D91-A785-5635-8CCE1353D392}"/>
          </ac:cxnSpMkLst>
        </pc:cxnChg>
        <pc:cxnChg chg="mod">
          <ac:chgData name="Nguyễn Minh Hiển" userId="a6eeb9e3-e85b-4ad3-ae75-5c3c393ea8c0" providerId="ADAL" clId="{EC44CE5F-2CDA-4914-9A84-D191FDFFE525}" dt="2025-03-14T14:47:12.422" v="149" actId="14100"/>
          <ac:cxnSpMkLst>
            <pc:docMk/>
            <pc:sldMk cId="1056539643" sldId="261"/>
            <ac:cxnSpMk id="27" creationId="{3D9C45BB-90EA-1719-1074-3ED5F060E4DC}"/>
          </ac:cxnSpMkLst>
        </pc:cxnChg>
        <pc:cxnChg chg="mod">
          <ac:chgData name="Nguyễn Minh Hiển" userId="a6eeb9e3-e85b-4ad3-ae75-5c3c393ea8c0" providerId="ADAL" clId="{EC44CE5F-2CDA-4914-9A84-D191FDFFE525}" dt="2025-03-14T14:46:47.734" v="143" actId="14100"/>
          <ac:cxnSpMkLst>
            <pc:docMk/>
            <pc:sldMk cId="1056539643" sldId="261"/>
            <ac:cxnSpMk id="35" creationId="{43B21000-0C0D-9481-9AED-DAEF05447CF7}"/>
          </ac:cxnSpMkLst>
        </pc:cxnChg>
        <pc:cxnChg chg="mod">
          <ac:chgData name="Nguyễn Minh Hiển" userId="a6eeb9e3-e85b-4ad3-ae75-5c3c393ea8c0" providerId="ADAL" clId="{EC44CE5F-2CDA-4914-9A84-D191FDFFE525}" dt="2025-03-14T14:48:32.941" v="178" actId="12788"/>
          <ac:cxnSpMkLst>
            <pc:docMk/>
            <pc:sldMk cId="1056539643" sldId="261"/>
            <ac:cxnSpMk id="36" creationId="{A8238184-8892-4A42-FB6F-6C4632661FBE}"/>
          </ac:cxnSpMkLst>
        </pc:cxnChg>
        <pc:cxnChg chg="mod">
          <ac:chgData name="Nguyễn Minh Hiển" userId="a6eeb9e3-e85b-4ad3-ae75-5c3c393ea8c0" providerId="ADAL" clId="{EC44CE5F-2CDA-4914-9A84-D191FDFFE525}" dt="2025-03-14T14:48:32.941" v="178" actId="12788"/>
          <ac:cxnSpMkLst>
            <pc:docMk/>
            <pc:sldMk cId="1056539643" sldId="261"/>
            <ac:cxnSpMk id="41" creationId="{51FB8CC9-3E14-7193-40F1-D0FDFA44C85D}"/>
          </ac:cxnSpMkLst>
        </pc:cxnChg>
        <pc:cxnChg chg="del mod">
          <ac:chgData name="Nguyễn Minh Hiển" userId="a6eeb9e3-e85b-4ad3-ae75-5c3c393ea8c0" providerId="ADAL" clId="{EC44CE5F-2CDA-4914-9A84-D191FDFFE525}" dt="2025-03-14T14:46:20.550" v="135" actId="478"/>
          <ac:cxnSpMkLst>
            <pc:docMk/>
            <pc:sldMk cId="1056539643" sldId="261"/>
            <ac:cxnSpMk id="42" creationId="{F56C3DE1-C9C4-7634-4F1E-FFB54FFFA37F}"/>
          </ac:cxnSpMkLst>
        </pc:cxnChg>
        <pc:cxnChg chg="del mod">
          <ac:chgData name="Nguyễn Minh Hiển" userId="a6eeb9e3-e85b-4ad3-ae75-5c3c393ea8c0" providerId="ADAL" clId="{EC44CE5F-2CDA-4914-9A84-D191FDFFE525}" dt="2025-03-14T14:46:20.550" v="135" actId="478"/>
          <ac:cxnSpMkLst>
            <pc:docMk/>
            <pc:sldMk cId="1056539643" sldId="261"/>
            <ac:cxnSpMk id="76" creationId="{8EBBACCB-E920-C198-9D18-009918F38E75}"/>
          </ac:cxnSpMkLst>
        </pc:cxnChg>
        <pc:cxnChg chg="mod">
          <ac:chgData name="Nguyễn Minh Hiển" userId="a6eeb9e3-e85b-4ad3-ae75-5c3c393ea8c0" providerId="ADAL" clId="{EC44CE5F-2CDA-4914-9A84-D191FDFFE525}" dt="2025-03-14T14:47:31.055" v="155" actId="14100"/>
          <ac:cxnSpMkLst>
            <pc:docMk/>
            <pc:sldMk cId="1056539643" sldId="261"/>
            <ac:cxnSpMk id="89" creationId="{B795BB83-EB43-B2F1-F6F9-2BF3AFFE6431}"/>
          </ac:cxnSpMkLst>
        </pc:cxnChg>
        <pc:cxnChg chg="mod">
          <ac:chgData name="Nguyễn Minh Hiển" userId="a6eeb9e3-e85b-4ad3-ae75-5c3c393ea8c0" providerId="ADAL" clId="{EC44CE5F-2CDA-4914-9A84-D191FDFFE525}" dt="2025-03-14T14:47:27.991" v="154" actId="14100"/>
          <ac:cxnSpMkLst>
            <pc:docMk/>
            <pc:sldMk cId="1056539643" sldId="261"/>
            <ac:cxnSpMk id="91" creationId="{750FF6EF-2C97-1CFB-17F7-3E9595FB61CA}"/>
          </ac:cxnSpMkLst>
        </pc:cxnChg>
        <pc:cxnChg chg="mod">
          <ac:chgData name="Nguyễn Minh Hiển" userId="a6eeb9e3-e85b-4ad3-ae75-5c3c393ea8c0" providerId="ADAL" clId="{EC44CE5F-2CDA-4914-9A84-D191FDFFE525}" dt="2025-03-14T14:48:59.184" v="182" actId="14100"/>
          <ac:cxnSpMkLst>
            <pc:docMk/>
            <pc:sldMk cId="1056539643" sldId="261"/>
            <ac:cxnSpMk id="96" creationId="{5CBD9DC4-BB00-8969-6176-7653DD86E42C}"/>
          </ac:cxnSpMkLst>
        </pc:cxnChg>
        <pc:cxnChg chg="del mod">
          <ac:chgData name="Nguyễn Minh Hiển" userId="a6eeb9e3-e85b-4ad3-ae75-5c3c393ea8c0" providerId="ADAL" clId="{EC44CE5F-2CDA-4914-9A84-D191FDFFE525}" dt="2025-03-14T14:47:24.361" v="153" actId="478"/>
          <ac:cxnSpMkLst>
            <pc:docMk/>
            <pc:sldMk cId="1056539643" sldId="261"/>
            <ac:cxnSpMk id="100" creationId="{272D9195-5AEB-E4E5-C6CC-F7F9B09DD67F}"/>
          </ac:cxnSpMkLst>
        </pc:cxnChg>
        <pc:cxnChg chg="mod">
          <ac:chgData name="Nguyễn Minh Hiển" userId="a6eeb9e3-e85b-4ad3-ae75-5c3c393ea8c0" providerId="ADAL" clId="{EC44CE5F-2CDA-4914-9A84-D191FDFFE525}" dt="2025-03-14T14:45:12.412" v="116" actId="14100"/>
          <ac:cxnSpMkLst>
            <pc:docMk/>
            <pc:sldMk cId="1056539643" sldId="261"/>
            <ac:cxnSpMk id="103" creationId="{18F8977E-7EFA-68F3-A8FE-5511BCEE6351}"/>
          </ac:cxnSpMkLst>
        </pc:cxnChg>
      </pc:sldChg>
      <pc:sldChg chg="add del">
        <pc:chgData name="Nguyễn Minh Hiển" userId="a6eeb9e3-e85b-4ad3-ae75-5c3c393ea8c0" providerId="ADAL" clId="{EC44CE5F-2CDA-4914-9A84-D191FDFFE525}" dt="2025-03-14T14:42:13.790" v="43"/>
        <pc:sldMkLst>
          <pc:docMk/>
          <pc:sldMk cId="2314557606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C264-C765-9D42-054E-C96C8D545B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310398-2067-5C2C-04BF-F6F5229729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4C5DD-12BF-E17B-107A-8AE1539B7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7CDC-521F-4CFA-9B08-9EB1ED4E0680}" type="datetimeFigureOut">
              <a:rPr lang="vi-VN" smtClean="0"/>
              <a:t>14/03/2025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D77B82-4B37-89A0-429B-F67B722E5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0A896-2421-49B7-BC3D-024E6D344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6F73-61CC-4554-ABEF-3943539503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17759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807E6-6BFA-A47E-D3B6-A712D8E1D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00898-D0B5-02B0-139D-65E2D80C6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95948-7EB0-3B21-DE07-C4A937E74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7CDC-521F-4CFA-9B08-9EB1ED4E0680}" type="datetimeFigureOut">
              <a:rPr lang="vi-VN" smtClean="0"/>
              <a:t>14/03/2025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3E0C0D-A943-EF83-F0B4-0328D4ACB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1C1AE8-D623-05A1-B369-B90D9B18D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6F73-61CC-4554-ABEF-3943539503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98643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28A693-2FDB-0220-1A51-C16D64695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6811CC-C0CC-8C81-0B5D-90F3341D6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447C85-A7BA-8AEA-F3B4-809A9E39C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7CDC-521F-4CFA-9B08-9EB1ED4E0680}" type="datetimeFigureOut">
              <a:rPr lang="vi-VN" smtClean="0"/>
              <a:t>14/03/2025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7A9B9-E971-E2BC-1F1D-8BC4E3FE7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7E1F1-F6B3-FDA2-35C2-83FFAE2F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6F73-61CC-4554-ABEF-3943539503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3841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F82F1-C79C-6A25-4B84-DAD06C7D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226B6-893B-30F8-2A0A-9C305E154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ADCFC-8E5B-B16A-BC11-EAA7216C0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7CDC-521F-4CFA-9B08-9EB1ED4E0680}" type="datetimeFigureOut">
              <a:rPr lang="vi-VN" smtClean="0"/>
              <a:t>14/03/2025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6B9B6-89E1-7091-A2CE-6F9C49987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3C323-71A5-A69C-7E14-13E8EFAD6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6F73-61CC-4554-ABEF-3943539503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488802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7764C-5C0A-5A5A-5655-8E199BF66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FC1360-023C-80AA-AAB1-977662907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53C66-EA77-05FE-7B34-906D47355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7CDC-521F-4CFA-9B08-9EB1ED4E0680}" type="datetimeFigureOut">
              <a:rPr lang="vi-VN" smtClean="0"/>
              <a:t>14/03/2025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B0790E-5E94-C0C9-2FCA-AD6305A16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5DAB5-44C7-509A-E7CD-8C902813A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6F73-61CC-4554-ABEF-3943539503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3493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7F39C-7C3F-0851-B0F3-9256DAC3B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861E5-A32F-4981-345C-6C6605BC39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60F7F-9834-F88D-81F2-F4680D30B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A5DBC4-EFDC-3F22-9896-61800BF3F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7CDC-521F-4CFA-9B08-9EB1ED4E0680}" type="datetimeFigureOut">
              <a:rPr lang="vi-VN" smtClean="0"/>
              <a:t>14/03/2025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C0D5F-E732-69F4-D739-4306EBA1D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6BE18-A120-010F-98E2-88F7F5399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6F73-61CC-4554-ABEF-3943539503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431258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3B19-80A8-29A5-37F4-7EAD1126C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96B49E-BA70-D1B2-EE81-91C98D053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680F1-F65A-F2EE-8193-DB44989F1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A266E7-A7A5-F7EA-3FA8-144B71194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00CB54-9A43-8692-6FB5-A38C811D52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698DE6-110C-96C5-8128-140CC493E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7CDC-521F-4CFA-9B08-9EB1ED4E0680}" type="datetimeFigureOut">
              <a:rPr lang="vi-VN" smtClean="0"/>
              <a:t>14/03/2025</a:t>
            </a:fld>
            <a:endParaRPr lang="vi-V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ADC420-AE9E-B531-721B-8D8688A47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CA821-989A-3DD3-8317-2F1B0CA32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6F73-61CC-4554-ABEF-3943539503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455932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966CA-4D9F-A045-1876-4BAD5A43D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B8076-11DB-12BF-3619-6398E8220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7CDC-521F-4CFA-9B08-9EB1ED4E0680}" type="datetimeFigureOut">
              <a:rPr lang="vi-VN" smtClean="0"/>
              <a:t>14/03/2025</a:t>
            </a:fld>
            <a:endParaRPr lang="vi-V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AAD81-5F53-724F-30DA-CC4F74B66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7F9413-ABEB-56A8-5A86-5AF0071D9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6F73-61CC-4554-ABEF-3943539503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85474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7EE24-0E70-D466-A570-2A123E13B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7CDC-521F-4CFA-9B08-9EB1ED4E0680}" type="datetimeFigureOut">
              <a:rPr lang="vi-VN" smtClean="0"/>
              <a:t>14/03/2025</a:t>
            </a:fld>
            <a:endParaRPr lang="vi-V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48F6AE-30DB-8F09-BAE0-49E3A772F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A3A83-5AF1-5B2D-B6A1-874F7ECE8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6F73-61CC-4554-ABEF-3943539503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91548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B56D5-59A7-7243-8CF5-0E9AF69BB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DA2D0-F18D-62B2-929F-9E3E22B88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E7C60-C7DC-5CDE-4DE6-8AE0FC41B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E7BAB-82A1-E49B-20D3-C50F07D23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7CDC-521F-4CFA-9B08-9EB1ED4E0680}" type="datetimeFigureOut">
              <a:rPr lang="vi-VN" smtClean="0"/>
              <a:t>14/03/2025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30F67-4437-5793-9DB1-E21D9E66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9267C-6F6E-1A59-DE40-02924DB48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6F73-61CC-4554-ABEF-3943539503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07547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11A94-685D-1691-4AEA-A6B1EB13F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C50AED-43AA-C8E9-8809-3A73826854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93D68F-DF64-5C90-D2DC-81658FF4E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6EEDF-9A01-D8A9-C992-A6BE2AAEDA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87CDC-521F-4CFA-9B08-9EB1ED4E0680}" type="datetimeFigureOut">
              <a:rPr lang="vi-VN" smtClean="0"/>
              <a:t>14/03/2025</a:t>
            </a:fld>
            <a:endParaRPr lang="vi-V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A4FA3-FF17-63FA-E123-99941A28E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81F4F4-2486-75CE-8318-3FC1EA7DE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D06F73-61CC-4554-ABEF-3943539503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97657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BBC3ED-0D94-FD37-6F39-9DD46CBF5E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72C7E-3990-7A58-7CC9-CE822953F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C96B5-5EB0-316C-2FBB-9C7ECBB64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87CDC-521F-4CFA-9B08-9EB1ED4E0680}" type="datetimeFigureOut">
              <a:rPr lang="vi-VN" smtClean="0"/>
              <a:t>14/03/2025</a:t>
            </a:fld>
            <a:endParaRPr lang="vi-V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32FD1B-E2BE-CBB2-F5ED-A3D4B92F9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26F14-F312-1DD2-0585-278E1EF00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06F73-61CC-4554-ABEF-39435395031B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814946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860B69-F69A-46B8-89B7-76C7592159E0}"/>
              </a:ext>
            </a:extLst>
          </p:cNvPr>
          <p:cNvSpPr/>
          <p:nvPr/>
        </p:nvSpPr>
        <p:spPr>
          <a:xfrm>
            <a:off x="1437017" y="-4876798"/>
            <a:ext cx="2884129" cy="53749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(0) Grade(score)</a:t>
            </a:r>
            <a:endParaRPr lang="vi-VN" sz="28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D41673-8E27-4F64-22CB-733AF5A186DF}"/>
              </a:ext>
            </a:extLst>
          </p:cNvPr>
          <p:cNvCxnSpPr>
            <a:cxnSpLocks/>
          </p:cNvCxnSpPr>
          <p:nvPr/>
        </p:nvCxnSpPr>
        <p:spPr>
          <a:xfrm flipH="1">
            <a:off x="2879080" y="-4339302"/>
            <a:ext cx="1" cy="4850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8BA598F-C8CB-46EA-EEC4-604D22904359}"/>
              </a:ext>
            </a:extLst>
          </p:cNvPr>
          <p:cNvSpPr/>
          <p:nvPr/>
        </p:nvSpPr>
        <p:spPr>
          <a:xfrm>
            <a:off x="1827842" y="-3838685"/>
            <a:ext cx="2102476" cy="5374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(1) int res</a:t>
            </a:r>
            <a:endParaRPr lang="vi-VN" sz="2400" dirty="0">
              <a:solidFill>
                <a:schemeClr val="tx1"/>
              </a:solidFill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BF802F8B-92BE-119F-6BCF-86D1256E854B}"/>
              </a:ext>
            </a:extLst>
          </p:cNvPr>
          <p:cNvSpPr/>
          <p:nvPr/>
        </p:nvSpPr>
        <p:spPr>
          <a:xfrm>
            <a:off x="888233" y="-2722705"/>
            <a:ext cx="3981691" cy="1545696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(2) score&lt;0 || score&gt;10</a:t>
            </a:r>
            <a:endParaRPr lang="vi-VN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1929C1-D44D-B4AE-D25B-ADA86F3B6F8A}"/>
              </a:ext>
            </a:extLst>
          </p:cNvPr>
          <p:cNvSpPr/>
          <p:nvPr/>
        </p:nvSpPr>
        <p:spPr>
          <a:xfrm>
            <a:off x="5672566" y="-2220647"/>
            <a:ext cx="2091673" cy="5415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(3) return ‘I’</a:t>
            </a:r>
            <a:endParaRPr lang="vi-VN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608C794-2A78-C18C-D9FB-7F1E9F797210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2879079" y="-3301188"/>
            <a:ext cx="1" cy="5784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B078FA0-CE96-89DF-1225-12AADC093C5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869924" y="-1949857"/>
            <a:ext cx="80264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EC09259B-6E2B-4189-0B27-CC32B85A5925}"/>
              </a:ext>
            </a:extLst>
          </p:cNvPr>
          <p:cNvSpPr/>
          <p:nvPr/>
        </p:nvSpPr>
        <p:spPr>
          <a:xfrm>
            <a:off x="888233" y="-575129"/>
            <a:ext cx="3981691" cy="1545696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(4) score&gt;=9</a:t>
            </a:r>
            <a:endParaRPr lang="vi-VN" sz="24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BC3E9AB-B12B-9230-421C-33847B6230DA}"/>
              </a:ext>
            </a:extLst>
          </p:cNvPr>
          <p:cNvSpPr/>
          <p:nvPr/>
        </p:nvSpPr>
        <p:spPr>
          <a:xfrm>
            <a:off x="5672566" y="-73071"/>
            <a:ext cx="2091673" cy="5415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(5) res=‘A’</a:t>
            </a:r>
            <a:endParaRPr lang="vi-VN" sz="2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F627FB-1B6C-EDB7-5589-951BA2156CC3}"/>
              </a:ext>
            </a:extLst>
          </p:cNvPr>
          <p:cNvCxnSpPr>
            <a:cxnSpLocks/>
            <a:stCxn id="9" idx="2"/>
            <a:endCxn id="24" idx="0"/>
          </p:cNvCxnSpPr>
          <p:nvPr/>
        </p:nvCxnSpPr>
        <p:spPr>
          <a:xfrm>
            <a:off x="2879079" y="-1177009"/>
            <a:ext cx="0" cy="601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9FC54AE-55B0-98F9-488B-0AF42C43C1C0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4869924" y="197719"/>
            <a:ext cx="80264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22A8425-33E7-9CA5-28F9-D4291051D137}"/>
              </a:ext>
            </a:extLst>
          </p:cNvPr>
          <p:cNvSpPr txBox="1"/>
          <p:nvPr/>
        </p:nvSpPr>
        <p:spPr>
          <a:xfrm>
            <a:off x="4869924" y="-2368459"/>
            <a:ext cx="29687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vi-V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069CA3-E2C2-DBE6-8214-19A5B9D6809B}"/>
              </a:ext>
            </a:extLst>
          </p:cNvPr>
          <p:cNvSpPr txBox="1"/>
          <p:nvPr/>
        </p:nvSpPr>
        <p:spPr>
          <a:xfrm>
            <a:off x="4869924" y="-220884"/>
            <a:ext cx="29687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vi-V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5102974-970A-22AB-1399-B1920F4E7BB6}"/>
              </a:ext>
            </a:extLst>
          </p:cNvPr>
          <p:cNvSpPr txBox="1"/>
          <p:nvPr/>
        </p:nvSpPr>
        <p:spPr>
          <a:xfrm>
            <a:off x="2970004" y="-1168112"/>
            <a:ext cx="29046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endParaRPr lang="vi-VN" dirty="0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FACBAD1F-85A3-C082-3D7A-6A8D3506699C}"/>
              </a:ext>
            </a:extLst>
          </p:cNvPr>
          <p:cNvSpPr/>
          <p:nvPr/>
        </p:nvSpPr>
        <p:spPr>
          <a:xfrm>
            <a:off x="888233" y="1582978"/>
            <a:ext cx="3981691" cy="1545696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(6) score&gt;=8</a:t>
            </a:r>
            <a:endParaRPr lang="vi-VN" sz="24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78E7450-7276-EE9F-619F-B69CDE232BAC}"/>
              </a:ext>
            </a:extLst>
          </p:cNvPr>
          <p:cNvSpPr/>
          <p:nvPr/>
        </p:nvSpPr>
        <p:spPr>
          <a:xfrm>
            <a:off x="5672566" y="2085036"/>
            <a:ext cx="2091673" cy="5415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(7) res=‘B’</a:t>
            </a:r>
            <a:endParaRPr lang="vi-VN" sz="24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3FBF6F0-45CB-E4D0-F284-FD5D9D17AA5C}"/>
              </a:ext>
            </a:extLst>
          </p:cNvPr>
          <p:cNvCxnSpPr>
            <a:cxnSpLocks/>
            <a:endCxn id="33" idx="0"/>
          </p:cNvCxnSpPr>
          <p:nvPr/>
        </p:nvCxnSpPr>
        <p:spPr>
          <a:xfrm>
            <a:off x="2879079" y="981098"/>
            <a:ext cx="0" cy="601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56122BC-5949-8EFE-AFA4-316E5F453EC9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4869924" y="2355826"/>
            <a:ext cx="80264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71829AF-5853-3687-CB63-666D701BC39B}"/>
              </a:ext>
            </a:extLst>
          </p:cNvPr>
          <p:cNvSpPr txBox="1"/>
          <p:nvPr/>
        </p:nvSpPr>
        <p:spPr>
          <a:xfrm>
            <a:off x="4869924" y="1937223"/>
            <a:ext cx="29687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vi-V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2265837-50DF-68B5-FF10-1D69293F0194}"/>
              </a:ext>
            </a:extLst>
          </p:cNvPr>
          <p:cNvSpPr txBox="1"/>
          <p:nvPr/>
        </p:nvSpPr>
        <p:spPr>
          <a:xfrm>
            <a:off x="2970004" y="989995"/>
            <a:ext cx="29046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endParaRPr lang="vi-VN" dirty="0"/>
          </a:p>
        </p:txBody>
      </p:sp>
      <p:sp>
        <p:nvSpPr>
          <p:cNvPr id="39" name="Diamond 38">
            <a:extLst>
              <a:ext uri="{FF2B5EF4-FFF2-40B4-BE49-F238E27FC236}">
                <a16:creationId xmlns:a16="http://schemas.microsoft.com/office/drawing/2014/main" id="{40BC5905-B8D0-899E-0C66-C12DB0906C48}"/>
              </a:ext>
            </a:extLst>
          </p:cNvPr>
          <p:cNvSpPr/>
          <p:nvPr/>
        </p:nvSpPr>
        <p:spPr>
          <a:xfrm>
            <a:off x="888233" y="3724961"/>
            <a:ext cx="3981691" cy="1545696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(8) score&gt;=6.5</a:t>
            </a:r>
            <a:endParaRPr lang="vi-VN" sz="2400" dirty="0">
              <a:solidFill>
                <a:schemeClr val="tx1"/>
              </a:solidFill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CA01B2DE-82B7-CC84-8EE9-CC56EA57ED6A}"/>
              </a:ext>
            </a:extLst>
          </p:cNvPr>
          <p:cNvSpPr/>
          <p:nvPr/>
        </p:nvSpPr>
        <p:spPr>
          <a:xfrm>
            <a:off x="5672566" y="4227019"/>
            <a:ext cx="2091673" cy="5415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(9) res=‘C’</a:t>
            </a:r>
            <a:endParaRPr lang="vi-VN" sz="2400" dirty="0">
              <a:solidFill>
                <a:schemeClr val="tx1"/>
              </a:solidFill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37BBEAE-97B2-47B9-9227-6736DF3B4D8F}"/>
              </a:ext>
            </a:extLst>
          </p:cNvPr>
          <p:cNvCxnSpPr>
            <a:cxnSpLocks/>
            <a:endCxn id="39" idx="0"/>
          </p:cNvCxnSpPr>
          <p:nvPr/>
        </p:nvCxnSpPr>
        <p:spPr>
          <a:xfrm>
            <a:off x="2879079" y="3123081"/>
            <a:ext cx="0" cy="601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A2D31E0-F497-D97A-F4A7-AAAA4F24F87C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4869924" y="4497809"/>
            <a:ext cx="80264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D4A5E647-E8DA-85F0-1994-405DD9D39E5E}"/>
              </a:ext>
            </a:extLst>
          </p:cNvPr>
          <p:cNvSpPr txBox="1"/>
          <p:nvPr/>
        </p:nvSpPr>
        <p:spPr>
          <a:xfrm>
            <a:off x="4869924" y="4079206"/>
            <a:ext cx="29687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vi-VN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F2AE394-9CFE-C4D5-33AD-B1EEED1B5CED}"/>
              </a:ext>
            </a:extLst>
          </p:cNvPr>
          <p:cNvSpPr txBox="1"/>
          <p:nvPr/>
        </p:nvSpPr>
        <p:spPr>
          <a:xfrm>
            <a:off x="2970004" y="3131978"/>
            <a:ext cx="29046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endParaRPr lang="vi-VN" dirty="0"/>
          </a:p>
        </p:txBody>
      </p:sp>
      <p:sp>
        <p:nvSpPr>
          <p:cNvPr id="69" name="Diamond 68">
            <a:extLst>
              <a:ext uri="{FF2B5EF4-FFF2-40B4-BE49-F238E27FC236}">
                <a16:creationId xmlns:a16="http://schemas.microsoft.com/office/drawing/2014/main" id="{EE3B7CC9-26D7-C804-9A8F-AD67CD6CC25F}"/>
              </a:ext>
            </a:extLst>
          </p:cNvPr>
          <p:cNvSpPr/>
          <p:nvPr/>
        </p:nvSpPr>
        <p:spPr>
          <a:xfrm>
            <a:off x="888233" y="5845996"/>
            <a:ext cx="3981691" cy="1545696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(10) score&gt;=5</a:t>
            </a:r>
            <a:endParaRPr lang="vi-VN" sz="2400" dirty="0">
              <a:solidFill>
                <a:schemeClr val="tx1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DC91076-F2BF-6B9D-7473-39F4544AC702}"/>
              </a:ext>
            </a:extLst>
          </p:cNvPr>
          <p:cNvSpPr/>
          <p:nvPr/>
        </p:nvSpPr>
        <p:spPr>
          <a:xfrm>
            <a:off x="5672566" y="6348054"/>
            <a:ext cx="2091673" cy="5415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(11) res=‘D’</a:t>
            </a:r>
            <a:endParaRPr lang="vi-VN" sz="2400" dirty="0">
              <a:solidFill>
                <a:schemeClr val="tx1"/>
              </a:solidFill>
            </a:endParaRP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1B39DB0-0197-418D-A3D9-2EEF88358924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2879079" y="5244116"/>
            <a:ext cx="0" cy="601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51FDA1B-70D5-B9DB-91D1-A4DE9D62C550}"/>
              </a:ext>
            </a:extLst>
          </p:cNvPr>
          <p:cNvCxnSpPr>
            <a:cxnSpLocks/>
            <a:stCxn id="69" idx="3"/>
            <a:endCxn id="70" idx="1"/>
          </p:cNvCxnSpPr>
          <p:nvPr/>
        </p:nvCxnSpPr>
        <p:spPr>
          <a:xfrm>
            <a:off x="4869924" y="6618844"/>
            <a:ext cx="80264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EF20F24-B0E5-9E08-4C42-D932092FF455}"/>
              </a:ext>
            </a:extLst>
          </p:cNvPr>
          <p:cNvSpPr txBox="1"/>
          <p:nvPr/>
        </p:nvSpPr>
        <p:spPr>
          <a:xfrm>
            <a:off x="4869924" y="6200241"/>
            <a:ext cx="29687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vi-VN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9A0ACAF-3764-49C9-285D-C303F9C8624A}"/>
              </a:ext>
            </a:extLst>
          </p:cNvPr>
          <p:cNvSpPr txBox="1"/>
          <p:nvPr/>
        </p:nvSpPr>
        <p:spPr>
          <a:xfrm>
            <a:off x="2970004" y="5253013"/>
            <a:ext cx="29046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endParaRPr lang="vi-VN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378E19E-52CC-47E6-3D34-161AEAFBB4EB}"/>
              </a:ext>
            </a:extLst>
          </p:cNvPr>
          <p:cNvSpPr/>
          <p:nvPr/>
        </p:nvSpPr>
        <p:spPr>
          <a:xfrm>
            <a:off x="1827842" y="8252083"/>
            <a:ext cx="2091673" cy="5415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(12) res=‘F’</a:t>
            </a:r>
            <a:endParaRPr lang="vi-VN" sz="2400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49DAF36-06DF-CB94-DCA3-E36E0AE94140}"/>
              </a:ext>
            </a:extLst>
          </p:cNvPr>
          <p:cNvCxnSpPr>
            <a:cxnSpLocks/>
            <a:stCxn id="69" idx="2"/>
            <a:endCxn id="75" idx="0"/>
          </p:cNvCxnSpPr>
          <p:nvPr/>
        </p:nvCxnSpPr>
        <p:spPr>
          <a:xfrm flipH="1">
            <a:off x="2873679" y="7391692"/>
            <a:ext cx="5400" cy="86039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E57753E1-B621-FB7C-7C94-1390B5D17779}"/>
              </a:ext>
            </a:extLst>
          </p:cNvPr>
          <p:cNvSpPr txBox="1"/>
          <p:nvPr/>
        </p:nvSpPr>
        <p:spPr>
          <a:xfrm>
            <a:off x="2970004" y="7615343"/>
            <a:ext cx="29687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vi-VN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CD764CA-3013-8A12-0045-75DF2DF7923C}"/>
              </a:ext>
            </a:extLst>
          </p:cNvPr>
          <p:cNvSpPr/>
          <p:nvPr/>
        </p:nvSpPr>
        <p:spPr>
          <a:xfrm>
            <a:off x="10100327" y="3663525"/>
            <a:ext cx="2213590" cy="5415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(13) return res</a:t>
            </a:r>
            <a:endParaRPr lang="vi-VN" sz="2400" dirty="0">
              <a:solidFill>
                <a:schemeClr val="tx1"/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37F53B27-D0FB-0475-22C6-F953C0BF76D3}"/>
              </a:ext>
            </a:extLst>
          </p:cNvPr>
          <p:cNvSpPr/>
          <p:nvPr/>
        </p:nvSpPr>
        <p:spPr>
          <a:xfrm>
            <a:off x="13543421" y="2121889"/>
            <a:ext cx="2884129" cy="53749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End</a:t>
            </a:r>
            <a:endParaRPr lang="vi-VN" sz="2800" dirty="0">
              <a:solidFill>
                <a:schemeClr val="tx1"/>
              </a:solidFill>
            </a:endParaRP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1538F630-B78A-0AF3-5F85-739629CE846E}"/>
              </a:ext>
            </a:extLst>
          </p:cNvPr>
          <p:cNvCxnSpPr>
            <a:cxnSpLocks/>
            <a:stCxn id="40" idx="3"/>
            <a:endCxn id="78" idx="1"/>
          </p:cNvCxnSpPr>
          <p:nvPr/>
        </p:nvCxnSpPr>
        <p:spPr>
          <a:xfrm flipV="1">
            <a:off x="7764239" y="3934315"/>
            <a:ext cx="2336088" cy="563494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536B9FED-68A9-A8F5-7135-4D693E27F3F4}"/>
              </a:ext>
            </a:extLst>
          </p:cNvPr>
          <p:cNvCxnSpPr>
            <a:cxnSpLocks/>
            <a:stCxn id="25" idx="3"/>
            <a:endCxn id="78" idx="1"/>
          </p:cNvCxnSpPr>
          <p:nvPr/>
        </p:nvCxnSpPr>
        <p:spPr>
          <a:xfrm>
            <a:off x="7764239" y="197719"/>
            <a:ext cx="2336088" cy="3736596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C9CB88C4-9D05-1A2A-8978-E0C0F92CEEDA}"/>
              </a:ext>
            </a:extLst>
          </p:cNvPr>
          <p:cNvCxnSpPr>
            <a:cxnSpLocks/>
            <a:stCxn id="34" idx="3"/>
            <a:endCxn id="78" idx="1"/>
          </p:cNvCxnSpPr>
          <p:nvPr/>
        </p:nvCxnSpPr>
        <p:spPr>
          <a:xfrm>
            <a:off x="7764239" y="2355826"/>
            <a:ext cx="2336088" cy="1578489"/>
          </a:xfrm>
          <a:prstGeom prst="bentConnector3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B7DDAC76-B59A-2ED4-C0BB-E8B53E7BC852}"/>
              </a:ext>
            </a:extLst>
          </p:cNvPr>
          <p:cNvCxnSpPr>
            <a:cxnSpLocks/>
            <a:stCxn id="70" idx="3"/>
            <a:endCxn id="78" idx="1"/>
          </p:cNvCxnSpPr>
          <p:nvPr/>
        </p:nvCxnSpPr>
        <p:spPr>
          <a:xfrm flipV="1">
            <a:off x="7764239" y="3934315"/>
            <a:ext cx="2336088" cy="268452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72DA4254-34E0-0629-0100-FB4560E4A7AF}"/>
              </a:ext>
            </a:extLst>
          </p:cNvPr>
          <p:cNvCxnSpPr>
            <a:cxnSpLocks/>
            <a:stCxn id="75" idx="3"/>
            <a:endCxn id="78" idx="1"/>
          </p:cNvCxnSpPr>
          <p:nvPr/>
        </p:nvCxnSpPr>
        <p:spPr>
          <a:xfrm flipV="1">
            <a:off x="3919515" y="3934315"/>
            <a:ext cx="6180812" cy="4588558"/>
          </a:xfrm>
          <a:prstGeom prst="bentConnector3">
            <a:avLst>
              <a:gd name="adj1" fmla="val 8106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5DA06E5E-17A6-D258-9BE9-F4CA8B744B61}"/>
              </a:ext>
            </a:extLst>
          </p:cNvPr>
          <p:cNvCxnSpPr>
            <a:cxnSpLocks/>
            <a:stCxn id="78" idx="3"/>
            <a:endCxn id="81" idx="1"/>
          </p:cNvCxnSpPr>
          <p:nvPr/>
        </p:nvCxnSpPr>
        <p:spPr>
          <a:xfrm flipV="1">
            <a:off x="12313917" y="2390638"/>
            <a:ext cx="1229504" cy="154367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3C223473-E0CE-29FF-5061-8222AC740BDC}"/>
              </a:ext>
            </a:extLst>
          </p:cNvPr>
          <p:cNvCxnSpPr>
            <a:cxnSpLocks/>
            <a:stCxn id="10" idx="3"/>
            <a:endCxn id="81" idx="1"/>
          </p:cNvCxnSpPr>
          <p:nvPr/>
        </p:nvCxnSpPr>
        <p:spPr>
          <a:xfrm>
            <a:off x="7764239" y="-1949857"/>
            <a:ext cx="5779182" cy="4340495"/>
          </a:xfrm>
          <a:prstGeom prst="bentConnector3">
            <a:avLst>
              <a:gd name="adj1" fmla="val 895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7804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0FD65-6D7F-2BC7-51FB-811D49653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DB30D8E-EFEF-9546-5F82-8D18505CCD2E}"/>
              </a:ext>
            </a:extLst>
          </p:cNvPr>
          <p:cNvSpPr/>
          <p:nvPr/>
        </p:nvSpPr>
        <p:spPr>
          <a:xfrm>
            <a:off x="2031377" y="-270789"/>
            <a:ext cx="2884129" cy="53749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(0) Sum(n)</a:t>
            </a:r>
            <a:endParaRPr lang="vi-VN" sz="28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7B7ADEB-662D-E918-A840-B926C6C9857F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3468038" y="266707"/>
            <a:ext cx="5403" cy="5005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1F45F259-E14C-227C-F5CB-E3AB97922314}"/>
              </a:ext>
            </a:extLst>
          </p:cNvPr>
          <p:cNvSpPr/>
          <p:nvPr/>
        </p:nvSpPr>
        <p:spPr>
          <a:xfrm>
            <a:off x="2025974" y="767256"/>
            <a:ext cx="2884127" cy="5374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(1) int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, total=0</a:t>
            </a:r>
            <a:endParaRPr lang="vi-VN" sz="2400" dirty="0">
              <a:solidFill>
                <a:schemeClr val="tx1"/>
              </a:solidFill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39279540-2D63-7CA0-6A78-BC44E12E7550}"/>
              </a:ext>
            </a:extLst>
          </p:cNvPr>
          <p:cNvSpPr/>
          <p:nvPr/>
        </p:nvSpPr>
        <p:spPr>
          <a:xfrm>
            <a:off x="2101888" y="2899866"/>
            <a:ext cx="2692885" cy="723578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(3) </a:t>
            </a:r>
            <a:r>
              <a:rPr lang="en-US" sz="2400" dirty="0" err="1">
                <a:solidFill>
                  <a:schemeClr val="tx1"/>
                </a:solidFill>
              </a:rPr>
              <a:t>i</a:t>
            </a:r>
            <a:r>
              <a:rPr lang="en-US" sz="2400" dirty="0">
                <a:solidFill>
                  <a:schemeClr val="tx1"/>
                </a:solidFill>
              </a:rPr>
              <a:t>&lt;n</a:t>
            </a:r>
            <a:endParaRPr lang="vi-VN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45B1EF-7D10-9211-75C9-EFA9DD2F373C}"/>
              </a:ext>
            </a:extLst>
          </p:cNvPr>
          <p:cNvSpPr/>
          <p:nvPr/>
        </p:nvSpPr>
        <p:spPr>
          <a:xfrm>
            <a:off x="5516376" y="3004331"/>
            <a:ext cx="3179049" cy="5415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(6) return total</a:t>
            </a:r>
            <a:endParaRPr lang="vi-VN" sz="2400" dirty="0">
              <a:solidFill>
                <a:schemeClr val="tx1"/>
              </a:solidFill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953A71-6BAF-2B70-325E-AF247AB3F795}"/>
              </a:ext>
            </a:extLst>
          </p:cNvPr>
          <p:cNvCxnSpPr>
            <a:cxnSpLocks/>
            <a:stCxn id="90" idx="2"/>
            <a:endCxn id="9" idx="0"/>
          </p:cNvCxnSpPr>
          <p:nvPr/>
        </p:nvCxnSpPr>
        <p:spPr>
          <a:xfrm flipH="1">
            <a:off x="3448331" y="2425332"/>
            <a:ext cx="19706" cy="47453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A90E96D-6E25-CE6D-3FA9-E6102FD247FF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794773" y="3261655"/>
            <a:ext cx="721603" cy="1346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544DBD4-5BA1-DF5F-66C7-3BF56720E097}"/>
              </a:ext>
            </a:extLst>
          </p:cNvPr>
          <p:cNvCxnSpPr>
            <a:cxnSpLocks/>
            <a:stCxn id="9" idx="2"/>
            <a:endCxn id="75" idx="0"/>
          </p:cNvCxnSpPr>
          <p:nvPr/>
        </p:nvCxnSpPr>
        <p:spPr>
          <a:xfrm>
            <a:off x="3448331" y="3623444"/>
            <a:ext cx="1" cy="5785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58D6020-3204-002A-AC02-80D1E9755D15}"/>
              </a:ext>
            </a:extLst>
          </p:cNvPr>
          <p:cNvSpPr txBox="1"/>
          <p:nvPr/>
        </p:nvSpPr>
        <p:spPr>
          <a:xfrm>
            <a:off x="3583373" y="3674933"/>
            <a:ext cx="29687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vi-V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E22C22-0000-1B5B-BB98-2111C82C1E13}"/>
              </a:ext>
            </a:extLst>
          </p:cNvPr>
          <p:cNvSpPr txBox="1"/>
          <p:nvPr/>
        </p:nvSpPr>
        <p:spPr>
          <a:xfrm>
            <a:off x="4794773" y="2811110"/>
            <a:ext cx="29046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endParaRPr lang="vi-VN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05786F6-03C0-DDD6-9AF0-497B3708487D}"/>
              </a:ext>
            </a:extLst>
          </p:cNvPr>
          <p:cNvSpPr/>
          <p:nvPr/>
        </p:nvSpPr>
        <p:spPr>
          <a:xfrm>
            <a:off x="1238052" y="4201995"/>
            <a:ext cx="4420559" cy="5415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(4) total = total + a[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]</a:t>
            </a:r>
            <a:endParaRPr lang="vi-VN" sz="2400" dirty="0">
              <a:solidFill>
                <a:schemeClr val="tx1"/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2F0E67A4-AC0E-C396-CA54-C161B752D67E}"/>
              </a:ext>
            </a:extLst>
          </p:cNvPr>
          <p:cNvSpPr/>
          <p:nvPr/>
        </p:nvSpPr>
        <p:spPr>
          <a:xfrm>
            <a:off x="9201191" y="3008414"/>
            <a:ext cx="2884129" cy="53749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End</a:t>
            </a:r>
            <a:endParaRPr lang="vi-VN" sz="28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711D3E1-3E21-1F17-9659-F8FDC49D0E0F}"/>
              </a:ext>
            </a:extLst>
          </p:cNvPr>
          <p:cNvCxnSpPr>
            <a:stCxn id="10" idx="3"/>
            <a:endCxn id="81" idx="1"/>
          </p:cNvCxnSpPr>
          <p:nvPr/>
        </p:nvCxnSpPr>
        <p:spPr>
          <a:xfrm>
            <a:off x="8695425" y="3275121"/>
            <a:ext cx="505766" cy="20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1EAEC335-4692-BB61-C3F5-F54398072C38}"/>
              </a:ext>
            </a:extLst>
          </p:cNvPr>
          <p:cNvCxnSpPr>
            <a:cxnSpLocks/>
            <a:stCxn id="8" idx="2"/>
            <a:endCxn id="90" idx="0"/>
          </p:cNvCxnSpPr>
          <p:nvPr/>
        </p:nvCxnSpPr>
        <p:spPr>
          <a:xfrm flipH="1">
            <a:off x="3468037" y="1304753"/>
            <a:ext cx="1" cy="5830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51F907E2-C873-2C31-4195-8E9E5BAB68E2}"/>
              </a:ext>
            </a:extLst>
          </p:cNvPr>
          <p:cNvSpPr/>
          <p:nvPr/>
        </p:nvSpPr>
        <p:spPr>
          <a:xfrm>
            <a:off x="2025973" y="1887835"/>
            <a:ext cx="2884127" cy="5374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(2)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=0</a:t>
            </a:r>
            <a:endParaRPr lang="vi-VN" sz="2400" dirty="0">
              <a:solidFill>
                <a:schemeClr val="tx1"/>
              </a:solidFill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7D0A88F-22EF-6F68-9725-D54E2E91457F}"/>
              </a:ext>
            </a:extLst>
          </p:cNvPr>
          <p:cNvSpPr/>
          <p:nvPr/>
        </p:nvSpPr>
        <p:spPr>
          <a:xfrm>
            <a:off x="-638835" y="3588809"/>
            <a:ext cx="1586423" cy="5415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(5)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++</a:t>
            </a:r>
            <a:endParaRPr lang="vi-VN" sz="2400" dirty="0">
              <a:solidFill>
                <a:schemeClr val="tx1"/>
              </a:solidFill>
            </a:endParaRPr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6C016694-7919-D860-5277-C2506248D2C4}"/>
              </a:ext>
            </a:extLst>
          </p:cNvPr>
          <p:cNvCxnSpPr>
            <a:stCxn id="75" idx="1"/>
            <a:endCxn id="101" idx="2"/>
          </p:cNvCxnSpPr>
          <p:nvPr/>
        </p:nvCxnSpPr>
        <p:spPr>
          <a:xfrm rot="10800000">
            <a:off x="154378" y="4130389"/>
            <a:ext cx="1083675" cy="34239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F81AAAF1-8550-0F7F-3840-DD4B76FA95B5}"/>
              </a:ext>
            </a:extLst>
          </p:cNvPr>
          <p:cNvCxnSpPr>
            <a:stCxn id="101" idx="0"/>
            <a:endCxn id="9" idx="1"/>
          </p:cNvCxnSpPr>
          <p:nvPr/>
        </p:nvCxnSpPr>
        <p:spPr>
          <a:xfrm rot="5400000" flipH="1" flipV="1">
            <a:off x="964555" y="2451477"/>
            <a:ext cx="327154" cy="194751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114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B74FE-24FA-0570-9F5A-2E0DD7970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A72FA91-8FB1-9D0F-4888-9E01BF7D6E5D}"/>
              </a:ext>
            </a:extLst>
          </p:cNvPr>
          <p:cNvSpPr/>
          <p:nvPr/>
        </p:nvSpPr>
        <p:spPr>
          <a:xfrm>
            <a:off x="3951617" y="-234239"/>
            <a:ext cx="2884129" cy="53749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(0) foo(x)</a:t>
            </a:r>
            <a:endParaRPr lang="vi-VN" sz="28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15021DC-A160-0259-CE75-9AA587633568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5388278" y="303257"/>
            <a:ext cx="5403" cy="50054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D4A2C55-05BA-0A67-A67E-846BC3A31D5E}"/>
              </a:ext>
            </a:extLst>
          </p:cNvPr>
          <p:cNvSpPr/>
          <p:nvPr/>
        </p:nvSpPr>
        <p:spPr>
          <a:xfrm>
            <a:off x="3946214" y="803806"/>
            <a:ext cx="2884127" cy="53749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(1) string res</a:t>
            </a:r>
            <a:endParaRPr lang="vi-VN" sz="2400" dirty="0">
              <a:solidFill>
                <a:schemeClr val="tx1"/>
              </a:solidFill>
            </a:endParaRP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90E24C15-89EC-557C-1113-549A34B99203}"/>
              </a:ext>
            </a:extLst>
          </p:cNvPr>
          <p:cNvSpPr/>
          <p:nvPr/>
        </p:nvSpPr>
        <p:spPr>
          <a:xfrm>
            <a:off x="4041834" y="1926404"/>
            <a:ext cx="2692885" cy="723578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(2) x</a:t>
            </a:r>
            <a:endParaRPr lang="vi-VN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A44A5E-CD6F-723E-44BD-E0A7D5DDFD95}"/>
              </a:ext>
            </a:extLst>
          </p:cNvPr>
          <p:cNvSpPr/>
          <p:nvPr/>
        </p:nvSpPr>
        <p:spPr>
          <a:xfrm>
            <a:off x="3774955" y="5726593"/>
            <a:ext cx="3179049" cy="5415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(7) return res</a:t>
            </a:r>
            <a:endParaRPr lang="vi-VN" sz="2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1166677-9F2E-5963-13BD-7DBBE60CAE0D}"/>
              </a:ext>
            </a:extLst>
          </p:cNvPr>
          <p:cNvCxnSpPr>
            <a:cxnSpLocks/>
            <a:stCxn id="9" idx="2"/>
            <a:endCxn id="19" idx="0"/>
          </p:cNvCxnSpPr>
          <p:nvPr/>
        </p:nvCxnSpPr>
        <p:spPr>
          <a:xfrm>
            <a:off x="5388277" y="2649982"/>
            <a:ext cx="1283755" cy="16469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B7A4EB3-3ECA-1329-3BC3-6579AFD4A93D}"/>
              </a:ext>
            </a:extLst>
          </p:cNvPr>
          <p:cNvCxnSpPr>
            <a:cxnSpLocks/>
            <a:stCxn id="9" idx="2"/>
            <a:endCxn id="75" idx="0"/>
          </p:cNvCxnSpPr>
          <p:nvPr/>
        </p:nvCxnSpPr>
        <p:spPr>
          <a:xfrm flipH="1">
            <a:off x="4199723" y="2649982"/>
            <a:ext cx="1188554" cy="1588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C1792CB-C9FA-1762-534E-54D9CE7CB686}"/>
              </a:ext>
            </a:extLst>
          </p:cNvPr>
          <p:cNvSpPr txBox="1"/>
          <p:nvPr/>
        </p:nvSpPr>
        <p:spPr>
          <a:xfrm>
            <a:off x="2941370" y="3101757"/>
            <a:ext cx="41870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65</a:t>
            </a:r>
            <a:endParaRPr lang="vi-V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FAF258-D581-CFF3-E976-0905D12CEBBE}"/>
              </a:ext>
            </a:extLst>
          </p:cNvPr>
          <p:cNvSpPr txBox="1"/>
          <p:nvPr/>
        </p:nvSpPr>
        <p:spPr>
          <a:xfrm>
            <a:off x="7399203" y="3101757"/>
            <a:ext cx="848181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default</a:t>
            </a:r>
            <a:endParaRPr lang="vi-VN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A3515EE-B5DF-8113-C6F8-2CBEF34CCA2E}"/>
              </a:ext>
            </a:extLst>
          </p:cNvPr>
          <p:cNvSpPr/>
          <p:nvPr/>
        </p:nvSpPr>
        <p:spPr>
          <a:xfrm>
            <a:off x="3302369" y="4238545"/>
            <a:ext cx="1794708" cy="5415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(4) res=‘B’</a:t>
            </a:r>
            <a:endParaRPr lang="vi-VN" sz="2400" dirty="0">
              <a:solidFill>
                <a:schemeClr val="tx1"/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411C7022-9AFE-38AF-8C5C-00F6B0A0AE62}"/>
              </a:ext>
            </a:extLst>
          </p:cNvPr>
          <p:cNvSpPr/>
          <p:nvPr/>
        </p:nvSpPr>
        <p:spPr>
          <a:xfrm>
            <a:off x="3922414" y="6945892"/>
            <a:ext cx="2884129" cy="53749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End</a:t>
            </a:r>
            <a:endParaRPr lang="vi-VN" sz="2800" dirty="0">
              <a:solidFill>
                <a:schemeClr val="tx1"/>
              </a:solidFill>
            </a:endParaRP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87432E5-E563-CB86-3135-912D2F214A7A}"/>
              </a:ext>
            </a:extLst>
          </p:cNvPr>
          <p:cNvCxnSpPr>
            <a:cxnSpLocks/>
            <a:stCxn id="10" idx="2"/>
            <a:endCxn id="81" idx="0"/>
          </p:cNvCxnSpPr>
          <p:nvPr/>
        </p:nvCxnSpPr>
        <p:spPr>
          <a:xfrm flipH="1">
            <a:off x="5364479" y="6268173"/>
            <a:ext cx="1" cy="677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360A0D60-7365-F3E7-D367-F76E2BA7DE3B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5388277" y="1341303"/>
            <a:ext cx="1" cy="5851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 100">
            <a:extLst>
              <a:ext uri="{FF2B5EF4-FFF2-40B4-BE49-F238E27FC236}">
                <a16:creationId xmlns:a16="http://schemas.microsoft.com/office/drawing/2014/main" id="{875C2888-CF65-44AF-3F01-F112C821EBB2}"/>
              </a:ext>
            </a:extLst>
          </p:cNvPr>
          <p:cNvSpPr/>
          <p:nvPr/>
        </p:nvSpPr>
        <p:spPr>
          <a:xfrm>
            <a:off x="1038345" y="4238545"/>
            <a:ext cx="1586423" cy="5415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(3) res=‘A’</a:t>
            </a:r>
            <a:endParaRPr lang="vi-VN" sz="2400" dirty="0">
              <a:solidFill>
                <a:schemeClr val="tx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61B931-C68A-3DFC-B520-9FEB9953E28E}"/>
              </a:ext>
            </a:extLst>
          </p:cNvPr>
          <p:cNvCxnSpPr>
            <a:cxnSpLocks/>
            <a:stCxn id="9" idx="2"/>
            <a:endCxn id="101" idx="0"/>
          </p:cNvCxnSpPr>
          <p:nvPr/>
        </p:nvCxnSpPr>
        <p:spPr>
          <a:xfrm flipH="1">
            <a:off x="1831557" y="2649982"/>
            <a:ext cx="3556720" cy="1588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C4669AF-BF2B-90BA-A662-8A83B59B7145}"/>
              </a:ext>
            </a:extLst>
          </p:cNvPr>
          <p:cNvSpPr/>
          <p:nvPr/>
        </p:nvSpPr>
        <p:spPr>
          <a:xfrm>
            <a:off x="5774678" y="4296883"/>
            <a:ext cx="1794708" cy="5415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(5) res=‘C’</a:t>
            </a:r>
            <a:endParaRPr lang="vi-VN" sz="24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BF8DEF-6DB8-F44A-E10D-E3CD2E0D0911}"/>
              </a:ext>
            </a:extLst>
          </p:cNvPr>
          <p:cNvSpPr/>
          <p:nvPr/>
        </p:nvSpPr>
        <p:spPr>
          <a:xfrm>
            <a:off x="8246988" y="4292196"/>
            <a:ext cx="3851139" cy="5415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(6) res=‘haven’t check’</a:t>
            </a:r>
            <a:endParaRPr lang="vi-VN" sz="24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ECA306E-B042-31C3-440C-346062E41469}"/>
              </a:ext>
            </a:extLst>
          </p:cNvPr>
          <p:cNvCxnSpPr>
            <a:cxnSpLocks/>
            <a:stCxn id="9" idx="2"/>
            <a:endCxn id="21" idx="0"/>
          </p:cNvCxnSpPr>
          <p:nvPr/>
        </p:nvCxnSpPr>
        <p:spPr>
          <a:xfrm>
            <a:off x="5388277" y="2649982"/>
            <a:ext cx="4784281" cy="16422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2354A970-7003-D4C0-CAE2-B46F6C68A50B}"/>
              </a:ext>
            </a:extLst>
          </p:cNvPr>
          <p:cNvCxnSpPr>
            <a:stCxn id="101" idx="2"/>
            <a:endCxn id="10" idx="0"/>
          </p:cNvCxnSpPr>
          <p:nvPr/>
        </p:nvCxnSpPr>
        <p:spPr>
          <a:xfrm>
            <a:off x="1831557" y="4780125"/>
            <a:ext cx="3532923" cy="94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0CEFA65-C93A-2A8E-F2DE-D6E42937ADFD}"/>
              </a:ext>
            </a:extLst>
          </p:cNvPr>
          <p:cNvCxnSpPr>
            <a:stCxn id="75" idx="2"/>
            <a:endCxn id="10" idx="0"/>
          </p:cNvCxnSpPr>
          <p:nvPr/>
        </p:nvCxnSpPr>
        <p:spPr>
          <a:xfrm>
            <a:off x="4199723" y="4780125"/>
            <a:ext cx="1164757" cy="9464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DF24E1AD-2C7E-4734-450E-B63A77DCE48F}"/>
              </a:ext>
            </a:extLst>
          </p:cNvPr>
          <p:cNvCxnSpPr>
            <a:stCxn id="19" idx="2"/>
            <a:endCxn id="10" idx="0"/>
          </p:cNvCxnSpPr>
          <p:nvPr/>
        </p:nvCxnSpPr>
        <p:spPr>
          <a:xfrm flipH="1">
            <a:off x="5364480" y="4838463"/>
            <a:ext cx="1307552" cy="8881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BEEB4E-3CBF-57E5-7857-186D0DE391ED}"/>
              </a:ext>
            </a:extLst>
          </p:cNvPr>
          <p:cNvCxnSpPr>
            <a:cxnSpLocks/>
            <a:stCxn id="21" idx="2"/>
            <a:endCxn id="10" idx="0"/>
          </p:cNvCxnSpPr>
          <p:nvPr/>
        </p:nvCxnSpPr>
        <p:spPr>
          <a:xfrm flipH="1">
            <a:off x="5364480" y="4833776"/>
            <a:ext cx="4808078" cy="892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5A53B57-DD6F-3196-BDF4-33F8223FDF0D}"/>
              </a:ext>
            </a:extLst>
          </p:cNvPr>
          <p:cNvSpPr txBox="1"/>
          <p:nvPr/>
        </p:nvSpPr>
        <p:spPr>
          <a:xfrm>
            <a:off x="4148670" y="3391374"/>
            <a:ext cx="41870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66</a:t>
            </a:r>
            <a:endParaRPr lang="vi-VN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2D9942-99B9-9FB5-C9E6-4F23ACB5522D}"/>
              </a:ext>
            </a:extLst>
          </p:cNvPr>
          <p:cNvSpPr txBox="1"/>
          <p:nvPr/>
        </p:nvSpPr>
        <p:spPr>
          <a:xfrm>
            <a:off x="6387030" y="3372018"/>
            <a:ext cx="41870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67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822188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3FB49-3BBA-C056-5823-0338752387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389B147-0FE6-456E-01D2-03EACB642B15}"/>
              </a:ext>
            </a:extLst>
          </p:cNvPr>
          <p:cNvSpPr/>
          <p:nvPr/>
        </p:nvSpPr>
        <p:spPr>
          <a:xfrm>
            <a:off x="-2232590" y="-4876798"/>
            <a:ext cx="4808826" cy="53749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(0) </a:t>
            </a:r>
            <a:r>
              <a:rPr lang="en-US" sz="2800" dirty="0" err="1">
                <a:solidFill>
                  <a:schemeClr val="tx1"/>
                </a:solidFill>
              </a:rPr>
              <a:t>kha_nang_cho_vay</a:t>
            </a:r>
            <a:r>
              <a:rPr lang="en-US" sz="2800" dirty="0">
                <a:solidFill>
                  <a:schemeClr val="tx1"/>
                </a:solidFill>
              </a:rPr>
              <a:t>(a, b, c)</a:t>
            </a:r>
            <a:endParaRPr lang="vi-VN" sz="2800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59DEF21-0C07-5756-C9E6-9E443E57470F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>
            <a:off x="171823" y="-4339301"/>
            <a:ext cx="0" cy="16165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Diamond 8">
            <a:extLst>
              <a:ext uri="{FF2B5EF4-FFF2-40B4-BE49-F238E27FC236}">
                <a16:creationId xmlns:a16="http://schemas.microsoft.com/office/drawing/2014/main" id="{258A3EF0-2E6F-B50C-9310-41F7EE2A6FF4}"/>
              </a:ext>
            </a:extLst>
          </p:cNvPr>
          <p:cNvSpPr/>
          <p:nvPr/>
        </p:nvSpPr>
        <p:spPr>
          <a:xfrm>
            <a:off x="-4526279" y="-2722705"/>
            <a:ext cx="9396204" cy="1545696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(1) a &lt; 150 || a &gt; 750 || b &lt; 0.01 || b &gt; 1000.00 || c &lt; 0.00 || c &gt; 100.00</a:t>
            </a:r>
            <a:endParaRPr lang="vi-VN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84E1E03-7354-3F00-191F-7FA081A84FF1}"/>
              </a:ext>
            </a:extLst>
          </p:cNvPr>
          <p:cNvSpPr/>
          <p:nvPr/>
        </p:nvSpPr>
        <p:spPr>
          <a:xfrm>
            <a:off x="5672566" y="-2220647"/>
            <a:ext cx="5102114" cy="5415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(2) return "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</a:rPr>
              <a:t>Đầu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</a:rPr>
              <a:t>vào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</a:rPr>
              <a:t>không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</a:rPr>
              <a:t>hợp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</a:rPr>
              <a:t>lệ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"</a:t>
            </a:r>
            <a:endParaRPr lang="vi-VN" sz="2400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B0D7ADC-4270-9C0F-0426-706B73C14EC1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4869925" y="-1949857"/>
            <a:ext cx="80264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Diamond 23">
            <a:extLst>
              <a:ext uri="{FF2B5EF4-FFF2-40B4-BE49-F238E27FC236}">
                <a16:creationId xmlns:a16="http://schemas.microsoft.com/office/drawing/2014/main" id="{C63EF633-DDA1-8933-E195-8F0E8F41E294}"/>
              </a:ext>
            </a:extLst>
          </p:cNvPr>
          <p:cNvSpPr/>
          <p:nvPr/>
        </p:nvSpPr>
        <p:spPr>
          <a:xfrm>
            <a:off x="-3017519" y="-575129"/>
            <a:ext cx="6378684" cy="1545696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(3) a &lt; 430 &amp;&amp; b &gt;= 600 &amp;&amp; c &lt;= 70.00</a:t>
            </a:r>
            <a:endParaRPr lang="vi-VN" sz="24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A274E5-8F16-568C-5255-378BFF9CEE97}"/>
              </a:ext>
            </a:extLst>
          </p:cNvPr>
          <p:cNvSpPr/>
          <p:nvPr/>
        </p:nvSpPr>
        <p:spPr>
          <a:xfrm>
            <a:off x="5672566" y="-73071"/>
            <a:ext cx="5102114" cy="5415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(4) return "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</a:rPr>
              <a:t>Không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</a:rPr>
              <a:t>phê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</a:rPr>
              <a:t>duyệt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</a:rPr>
              <a:t>vay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"</a:t>
            </a:r>
            <a:endParaRPr lang="vi-VN" sz="2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6FBDAB-3D91-A785-5635-8CCE1353D392}"/>
              </a:ext>
            </a:extLst>
          </p:cNvPr>
          <p:cNvCxnSpPr>
            <a:cxnSpLocks/>
            <a:stCxn id="9" idx="2"/>
            <a:endCxn id="24" idx="0"/>
          </p:cNvCxnSpPr>
          <p:nvPr/>
        </p:nvCxnSpPr>
        <p:spPr>
          <a:xfrm>
            <a:off x="171823" y="-1177009"/>
            <a:ext cx="0" cy="6018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D9C45BB-90EA-1719-1074-3ED5F060E4DC}"/>
              </a:ext>
            </a:extLst>
          </p:cNvPr>
          <p:cNvCxnSpPr>
            <a:cxnSpLocks/>
            <a:stCxn id="24" idx="3"/>
            <a:endCxn id="25" idx="1"/>
          </p:cNvCxnSpPr>
          <p:nvPr/>
        </p:nvCxnSpPr>
        <p:spPr>
          <a:xfrm>
            <a:off x="3361165" y="197719"/>
            <a:ext cx="23114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1213EC91-1F60-A676-EA07-B850CC613582}"/>
              </a:ext>
            </a:extLst>
          </p:cNvPr>
          <p:cNvSpPr txBox="1"/>
          <p:nvPr/>
        </p:nvSpPr>
        <p:spPr>
          <a:xfrm>
            <a:off x="4869924" y="-2368459"/>
            <a:ext cx="29687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vi-VN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5D9BBD7-A1EE-E34B-8A82-0573A64D2FA9}"/>
              </a:ext>
            </a:extLst>
          </p:cNvPr>
          <p:cNvSpPr txBox="1"/>
          <p:nvPr/>
        </p:nvSpPr>
        <p:spPr>
          <a:xfrm>
            <a:off x="3742221" y="-346405"/>
            <a:ext cx="29687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vi-V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9EA8A5-886D-1133-8AC7-739993AFE40D}"/>
              </a:ext>
            </a:extLst>
          </p:cNvPr>
          <p:cNvSpPr txBox="1"/>
          <p:nvPr/>
        </p:nvSpPr>
        <p:spPr>
          <a:xfrm>
            <a:off x="225906" y="-1106109"/>
            <a:ext cx="29046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endParaRPr lang="vi-VN" dirty="0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DD61F0C4-AE82-66B7-52C7-20E9FC4BA8B7}"/>
              </a:ext>
            </a:extLst>
          </p:cNvPr>
          <p:cNvSpPr/>
          <p:nvPr/>
        </p:nvSpPr>
        <p:spPr>
          <a:xfrm>
            <a:off x="-3017519" y="1582978"/>
            <a:ext cx="6378684" cy="1545696"/>
          </a:xfrm>
          <a:prstGeom prst="diamond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(5) a &gt;= 570 &amp;&amp; b &lt;= 50 &amp;&amp; c &gt;= 90.00</a:t>
            </a:r>
            <a:endParaRPr lang="vi-VN" sz="24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EACE993-E655-FF12-CC3E-F6865E2BDFBC}"/>
              </a:ext>
            </a:extLst>
          </p:cNvPr>
          <p:cNvSpPr/>
          <p:nvPr/>
        </p:nvSpPr>
        <p:spPr>
          <a:xfrm>
            <a:off x="5672566" y="2085036"/>
            <a:ext cx="5102114" cy="5415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(6) return "Cho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</a:rPr>
              <a:t>vay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</a:rPr>
              <a:t>lãi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</a:rPr>
              <a:t>thấp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"</a:t>
            </a:r>
            <a:endParaRPr lang="vi-VN" sz="2400" dirty="0">
              <a:solidFill>
                <a:schemeClr val="tx1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3B21000-0C0D-9481-9AED-DAEF05447CF7}"/>
              </a:ext>
            </a:extLst>
          </p:cNvPr>
          <p:cNvCxnSpPr>
            <a:cxnSpLocks/>
            <a:stCxn id="24" idx="2"/>
            <a:endCxn id="33" idx="0"/>
          </p:cNvCxnSpPr>
          <p:nvPr/>
        </p:nvCxnSpPr>
        <p:spPr>
          <a:xfrm>
            <a:off x="171823" y="970567"/>
            <a:ext cx="0" cy="6124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8238184-8892-4A42-FB6F-6C4632661FBE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3361165" y="2355826"/>
            <a:ext cx="231140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4AE7A08-25C1-FC6C-96E8-4B7BC7DEBF7B}"/>
              </a:ext>
            </a:extLst>
          </p:cNvPr>
          <p:cNvSpPr txBox="1"/>
          <p:nvPr/>
        </p:nvSpPr>
        <p:spPr>
          <a:xfrm>
            <a:off x="3742221" y="1811702"/>
            <a:ext cx="296876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endParaRPr lang="vi-VN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6DDCC44-85BD-71CD-CE31-E22C0243AB97}"/>
              </a:ext>
            </a:extLst>
          </p:cNvPr>
          <p:cNvSpPr txBox="1"/>
          <p:nvPr/>
        </p:nvSpPr>
        <p:spPr>
          <a:xfrm>
            <a:off x="225906" y="1051998"/>
            <a:ext cx="29046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endParaRPr lang="vi-VN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1FB8CC9-3E14-7193-40F1-D0FDFA44C85D}"/>
              </a:ext>
            </a:extLst>
          </p:cNvPr>
          <p:cNvCxnSpPr>
            <a:cxnSpLocks/>
            <a:stCxn id="33" idx="2"/>
            <a:endCxn id="75" idx="0"/>
          </p:cNvCxnSpPr>
          <p:nvPr/>
        </p:nvCxnSpPr>
        <p:spPr>
          <a:xfrm>
            <a:off x="171823" y="3128674"/>
            <a:ext cx="1" cy="61241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33BA102-7F46-D4ED-2450-FCA1021A3EC2}"/>
              </a:ext>
            </a:extLst>
          </p:cNvPr>
          <p:cNvSpPr txBox="1"/>
          <p:nvPr/>
        </p:nvSpPr>
        <p:spPr>
          <a:xfrm>
            <a:off x="225906" y="3193981"/>
            <a:ext cx="290464" cy="369332"/>
          </a:xfrm>
          <a:prstGeom prst="rect">
            <a:avLst/>
          </a:prstGeom>
          <a:noFill/>
          <a:ln w="12700">
            <a:noFill/>
          </a:ln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endParaRPr lang="vi-VN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332FCAC-9750-FBA7-F195-A51D9A0E6E72}"/>
              </a:ext>
            </a:extLst>
          </p:cNvPr>
          <p:cNvSpPr/>
          <p:nvPr/>
        </p:nvSpPr>
        <p:spPr>
          <a:xfrm>
            <a:off x="-2545013" y="3741085"/>
            <a:ext cx="5433673" cy="54158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(7) return "Cho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</a:rPr>
              <a:t>vay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</a:rPr>
              <a:t>với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</a:rPr>
              <a:t>lãi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Roboto" panose="02000000000000000000" pitchFamily="2" charset="0"/>
              </a:rPr>
              <a:t>cao</a:t>
            </a:r>
            <a:r>
              <a:rPr lang="en-US" sz="2400" dirty="0">
                <a:solidFill>
                  <a:schemeClr val="tx1"/>
                </a:solidFill>
                <a:latin typeface="Roboto" panose="02000000000000000000" pitchFamily="2" charset="0"/>
              </a:rPr>
              <a:t>"</a:t>
            </a:r>
            <a:endParaRPr lang="vi-VN" sz="2400" dirty="0">
              <a:solidFill>
                <a:schemeClr val="tx1"/>
              </a:solidFill>
            </a:endParaRP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5A9698B9-2BD3-03F1-DD12-A493F77BC0D5}"/>
              </a:ext>
            </a:extLst>
          </p:cNvPr>
          <p:cNvSpPr/>
          <p:nvPr/>
        </p:nvSpPr>
        <p:spPr>
          <a:xfrm>
            <a:off x="13543421" y="2121889"/>
            <a:ext cx="2884129" cy="537497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End</a:t>
            </a:r>
            <a:endParaRPr lang="vi-VN" sz="2800" dirty="0">
              <a:solidFill>
                <a:schemeClr val="tx1"/>
              </a:solidFill>
            </a:endParaRP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B795BB83-EB43-B2F1-F6F9-2BF3AFFE6431}"/>
              </a:ext>
            </a:extLst>
          </p:cNvPr>
          <p:cNvCxnSpPr>
            <a:cxnSpLocks/>
            <a:stCxn id="25" idx="3"/>
            <a:endCxn id="81" idx="1"/>
          </p:cNvCxnSpPr>
          <p:nvPr/>
        </p:nvCxnSpPr>
        <p:spPr>
          <a:xfrm>
            <a:off x="10774680" y="197719"/>
            <a:ext cx="2768741" cy="219291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750FF6EF-2C97-1CFB-17F7-3E9595FB61CA}"/>
              </a:ext>
            </a:extLst>
          </p:cNvPr>
          <p:cNvCxnSpPr>
            <a:cxnSpLocks/>
            <a:stCxn id="34" idx="3"/>
            <a:endCxn id="81" idx="1"/>
          </p:cNvCxnSpPr>
          <p:nvPr/>
        </p:nvCxnSpPr>
        <p:spPr>
          <a:xfrm>
            <a:off x="10774680" y="2355826"/>
            <a:ext cx="2768741" cy="3481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5CBD9DC4-BB00-8969-6176-7653DD86E42C}"/>
              </a:ext>
            </a:extLst>
          </p:cNvPr>
          <p:cNvCxnSpPr>
            <a:cxnSpLocks/>
            <a:stCxn id="75" idx="3"/>
            <a:endCxn id="81" idx="1"/>
          </p:cNvCxnSpPr>
          <p:nvPr/>
        </p:nvCxnSpPr>
        <p:spPr>
          <a:xfrm flipV="1">
            <a:off x="2888660" y="2390638"/>
            <a:ext cx="10654761" cy="1621237"/>
          </a:xfrm>
          <a:prstGeom prst="bentConnector3">
            <a:avLst>
              <a:gd name="adj1" fmla="val 8718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18F8977E-7EFA-68F3-A8FE-5511BCEE6351}"/>
              </a:ext>
            </a:extLst>
          </p:cNvPr>
          <p:cNvCxnSpPr>
            <a:cxnSpLocks/>
            <a:stCxn id="10" idx="3"/>
            <a:endCxn id="81" idx="1"/>
          </p:cNvCxnSpPr>
          <p:nvPr/>
        </p:nvCxnSpPr>
        <p:spPr>
          <a:xfrm>
            <a:off x="10774680" y="-1949857"/>
            <a:ext cx="2768741" cy="434049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6539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332</Words>
  <Application>Microsoft Office PowerPoint</Application>
  <PresentationFormat>Widescreen</PresentationFormat>
  <Paragraphs>63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Roboto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Nguyễn Minh Hiển</dc:creator>
  <cp:lastModifiedBy>Nguyễn Minh Hiển</cp:lastModifiedBy>
  <cp:revision>1</cp:revision>
  <dcterms:created xsi:type="dcterms:W3CDTF">2025-03-13T14:25:46Z</dcterms:created>
  <dcterms:modified xsi:type="dcterms:W3CDTF">2025-03-14T14:49:25Z</dcterms:modified>
</cp:coreProperties>
</file>