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0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9466-E8AE-40D5-AC69-83FDA16FFF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2155-530D-4FA6-B763-00CA796FF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bwe/medium-editor" TargetMode="External"/><Relationship Id="rId2" Type="http://schemas.openxmlformats.org/officeDocument/2006/relationships/hyperlink" Target="https://github.com/yabwe/medium-editor/issues?q=is%3Aopen+is%3Aissue+label%3A%22easy+first+bug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mielnik/notes/tree/medium-editor-talk/medium-editor/lightning-talk-03-22-16" TargetMode="External"/><Relationship Id="rId5" Type="http://schemas.openxmlformats.org/officeDocument/2006/relationships/hyperlink" Target="http://github.com/nmielnik" TargetMode="External"/><Relationship Id="rId4" Type="http://schemas.openxmlformats.org/officeDocument/2006/relationships/hyperlink" Target="mailto:nate@we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bwe/medium-edi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ferreira/medium-editor/commit/07641a41b8bd9499b8fa5f52d516979a249e578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abwe/medium-editor/issues/771#issuecomment-180613622" TargetMode="External"/><Relationship Id="rId3" Type="http://schemas.openxmlformats.org/officeDocument/2006/relationships/hyperlink" Target="https://en.wikipedia.org/wiki/Dave_Winer" TargetMode="External"/><Relationship Id="rId7" Type="http://schemas.openxmlformats.org/officeDocument/2006/relationships/hyperlink" Target="https://twitter.com/jdalton" TargetMode="External"/><Relationship Id="rId2" Type="http://schemas.openxmlformats.org/officeDocument/2006/relationships/hyperlink" Target="https://github.com/phiggins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word.io/users/davewiner/essays/045.html" TargetMode="External"/><Relationship Id="rId5" Type="http://schemas.openxmlformats.org/officeDocument/2006/relationships/hyperlink" Target="https://github.com/yabwe/medium-editor/issues/737" TargetMode="External"/><Relationship Id="rId10" Type="http://schemas.openxmlformats.org/officeDocument/2006/relationships/hyperlink" Target="http://csarven.ca/dokieli#figure-dokieli-article-fragment" TargetMode="External"/><Relationship Id="rId4" Type="http://schemas.openxmlformats.org/officeDocument/2006/relationships/hyperlink" Target="http://www.scripting.com/" TargetMode="External"/><Relationship Id="rId9" Type="http://schemas.openxmlformats.org/officeDocument/2006/relationships/hyperlink" Target="https://en.wikipedia.org/wiki/Tim_Berners-Le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mashingmag/status/697057132324073472" TargetMode="External"/><Relationship Id="rId2" Type="http://schemas.openxmlformats.org/officeDocument/2006/relationships/hyperlink" Target="https://www.producthunt.com/tech/medium-edi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bwe/medium-editor/issues/94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medium-editor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the #1 WYSIWYG editor on GitHub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87" y="1825625"/>
            <a:ext cx="6066626" cy="4351338"/>
          </a:xfrm>
        </p:spPr>
      </p:pic>
    </p:spTree>
    <p:extLst>
      <p:ext uri="{BB962C8B-B14F-4D97-AF65-F5344CB8AC3E}">
        <p14:creationId xmlns:p14="http://schemas.microsoft.com/office/powerpoint/2010/main" val="208075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Maintainers!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projects in </a:t>
            </a:r>
            <a:r>
              <a:rPr lang="en-US" dirty="0" err="1" smtClean="0"/>
              <a:t>Vistaprint</a:t>
            </a:r>
            <a:r>
              <a:rPr lang="en-US" dirty="0" smtClean="0"/>
              <a:t> need WYSIWYG editors, why not the one with a huge active developer community?</a:t>
            </a:r>
          </a:p>
          <a:p>
            <a:r>
              <a:rPr lang="en-US" dirty="0" smtClean="0"/>
              <a:t>Need to keep responding to issues, merging PRs, cutting releases, keep the community alive!</a:t>
            </a:r>
          </a:p>
          <a:p>
            <a:r>
              <a:rPr lang="en-US" dirty="0" smtClean="0"/>
              <a:t>Need to keep evolving the editor (JSON Backed data model?)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called out </a:t>
            </a:r>
            <a:r>
              <a:rPr lang="en-US" dirty="0" smtClean="0">
                <a:hlinkClick r:id="rId2"/>
              </a:rPr>
              <a:t>Easy First Bugs</a:t>
            </a:r>
            <a:endParaRPr lang="en-US" dirty="0" smtClean="0"/>
          </a:p>
          <a:p>
            <a:r>
              <a:rPr lang="en-US" dirty="0" smtClean="0"/>
              <a:t>Use it in your next project, we can let you be maintainers and cut releases whenever you need.</a:t>
            </a:r>
          </a:p>
          <a:p>
            <a:r>
              <a:rPr lang="en-US" dirty="0" smtClean="0"/>
              <a:t>Demo: </a:t>
            </a:r>
            <a:r>
              <a:rPr lang="en-US" dirty="0" smtClean="0">
                <a:hlinkClick r:id="rId3"/>
              </a:rPr>
              <a:t>https://github.com/yabwe/medium-editor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Repo: </a:t>
            </a:r>
            <a:r>
              <a:rPr lang="en-US" dirty="0" smtClean="0">
                <a:hlinkClick r:id="rId3"/>
              </a:rPr>
              <a:t>https://github.com/yabwe/medium-editor</a:t>
            </a:r>
            <a:endParaRPr lang="en-US" dirty="0" smtClean="0"/>
          </a:p>
          <a:p>
            <a:r>
              <a:rPr lang="en-US" dirty="0" smtClean="0"/>
              <a:t>Contact me (Nate Mielnik) if you have questions or want to get involved </a:t>
            </a:r>
            <a:r>
              <a:rPr lang="en-US" dirty="0" smtClean="0">
                <a:hlinkClick r:id="rId4"/>
              </a:rPr>
              <a:t>nate@webs.com</a:t>
            </a:r>
            <a:r>
              <a:rPr lang="en-US" dirty="0" smtClean="0"/>
              <a:t> | </a:t>
            </a:r>
            <a:r>
              <a:rPr lang="en-US" dirty="0" smtClean="0">
                <a:hlinkClick r:id="rId5"/>
              </a:rPr>
              <a:t>http://github.com/nmielnik</a:t>
            </a:r>
            <a:endParaRPr lang="en-US" dirty="0" smtClean="0"/>
          </a:p>
          <a:p>
            <a:r>
              <a:rPr lang="en-US" dirty="0" smtClean="0"/>
              <a:t>Notes Posted </a:t>
            </a:r>
            <a:r>
              <a:rPr lang="en-US" dirty="0" smtClean="0">
                <a:hlinkClick r:id="rId6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1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medium-editor</a:t>
            </a:r>
            <a:r>
              <a:rPr lang="en-US" dirty="0" smtClean="0"/>
              <a:t> is a WYSIWYG editor for the browser.</a:t>
            </a:r>
          </a:p>
          <a:p>
            <a:r>
              <a:rPr lang="en-US" dirty="0" smtClean="0"/>
              <a:t>Used as the core text editor for new </a:t>
            </a:r>
            <a:r>
              <a:rPr lang="en-US" dirty="0" err="1" smtClean="0"/>
              <a:t>sitebuilder</a:t>
            </a:r>
            <a:r>
              <a:rPr lang="en-US" dirty="0" smtClean="0"/>
              <a:t> (code named 'Tower') being built by Digital team.</a:t>
            </a:r>
          </a:p>
          <a:p>
            <a:r>
              <a:rPr lang="en-US" dirty="0" smtClean="0"/>
              <a:t>WYSIWYG editing in browsers sucks</a:t>
            </a:r>
          </a:p>
          <a:p>
            <a:pPr lvl="1"/>
            <a:r>
              <a:rPr lang="en-US" dirty="0" smtClean="0"/>
              <a:t>medium-editor makes it suck a lot 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850"/>
            <a:ext cx="9440592" cy="2191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38200" y="3872967"/>
            <a:ext cx="10357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7,973+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900+ forks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490+ 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258 watchers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134 contributors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83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a rich-text editor for new </a:t>
            </a:r>
            <a:r>
              <a:rPr lang="en-US" dirty="0" err="1" smtClean="0"/>
              <a:t>sitebuilder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Experimented with a few (including quill, scribe, and </a:t>
            </a:r>
            <a:r>
              <a:rPr lang="en-US" dirty="0" err="1" smtClean="0"/>
              <a:t>ArteJS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Went with medium-editor because of full browser support and very active community</a:t>
            </a:r>
          </a:p>
          <a:p>
            <a:r>
              <a:rPr lang="en-US" dirty="0" smtClean="0"/>
              <a:t>December 2014: Starting finding </a:t>
            </a:r>
            <a:r>
              <a:rPr lang="en-US" dirty="0" err="1" smtClean="0"/>
              <a:t>exisiting</a:t>
            </a:r>
            <a:r>
              <a:rPr lang="en-US" dirty="0" smtClean="0"/>
              <a:t> issues, fixed bugs, opened a bunch of pull requests</a:t>
            </a:r>
          </a:p>
          <a:p>
            <a:r>
              <a:rPr lang="en-US" dirty="0" smtClean="0"/>
              <a:t>Were maintaining our own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0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01/27/2015: Myself and Noah Chase became </a:t>
            </a:r>
            <a:r>
              <a:rPr lang="en-US" dirty="0" smtClean="0">
                <a:hlinkClick r:id="rId2"/>
              </a:rPr>
              <a:t>collaborators</a:t>
            </a:r>
            <a:endParaRPr lang="en-US" dirty="0" smtClean="0"/>
          </a:p>
          <a:p>
            <a:r>
              <a:rPr lang="en-US" dirty="0" smtClean="0"/>
              <a:t>Now we can do whatever we want including:</a:t>
            </a:r>
          </a:p>
          <a:p>
            <a:pPr lvl="1"/>
            <a:r>
              <a:rPr lang="en-US" dirty="0" smtClean="0"/>
              <a:t>Cut releases (not maintaining fork)</a:t>
            </a:r>
          </a:p>
          <a:p>
            <a:pPr lvl="1"/>
            <a:r>
              <a:rPr lang="en-US" dirty="0" smtClean="0"/>
              <a:t>Control features and code quality</a:t>
            </a:r>
          </a:p>
          <a:p>
            <a:pPr lvl="1"/>
            <a:r>
              <a:rPr lang="en-US" dirty="0" smtClean="0"/>
              <a:t>Get the attention of lots of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89" y="1690688"/>
            <a:ext cx="4305901" cy="2248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838200" y="4356524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527 tests (and growing)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Tests run against 13 OS + Browser combinations on each code change (</a:t>
            </a:r>
            <a:r>
              <a:rPr lang="en-US" sz="2800" dirty="0" err="1" smtClean="0"/>
              <a:t>SauceLabs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94% Code Coverage in our tests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74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Folks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Peter Higgins</a:t>
            </a:r>
            <a:r>
              <a:rPr lang="en-US" dirty="0" smtClean="0"/>
              <a:t>, ex-Dojo project lead reaches out to contribute to medium-editor (5th most contributions)</a:t>
            </a:r>
          </a:p>
          <a:p>
            <a:r>
              <a:rPr lang="en-US" dirty="0" smtClean="0">
                <a:hlinkClick r:id="rId3"/>
              </a:rPr>
              <a:t>Dave Winer</a:t>
            </a:r>
            <a:r>
              <a:rPr lang="en-US" dirty="0" smtClean="0"/>
              <a:t>, creator of </a:t>
            </a:r>
            <a:r>
              <a:rPr lang="en-US" dirty="0" smtClean="0">
                <a:hlinkClick r:id="rId4"/>
              </a:rPr>
              <a:t>Scripting News</a:t>
            </a:r>
            <a:endParaRPr lang="en-US" dirty="0" smtClean="0"/>
          </a:p>
          <a:p>
            <a:pPr lvl="1"/>
            <a:r>
              <a:rPr lang="en-US" dirty="0" smtClean="0"/>
              <a:t>Used medium-editor for a project, </a:t>
            </a:r>
            <a:r>
              <a:rPr lang="en-US" dirty="0" smtClean="0">
                <a:hlinkClick r:id="rId5"/>
              </a:rPr>
              <a:t>opened issues</a:t>
            </a:r>
            <a:r>
              <a:rPr lang="en-US" dirty="0" smtClean="0"/>
              <a:t>, and wrote a </a:t>
            </a:r>
            <a:r>
              <a:rPr lang="en-US" dirty="0" smtClean="0">
                <a:hlinkClick r:id="rId6"/>
              </a:rPr>
              <a:t>nice post</a:t>
            </a:r>
            <a:r>
              <a:rPr lang="en-US" dirty="0" smtClean="0"/>
              <a:t> about his experience</a:t>
            </a:r>
          </a:p>
          <a:p>
            <a:r>
              <a:rPr lang="en-US" dirty="0" smtClean="0">
                <a:hlinkClick r:id="rId7"/>
              </a:rPr>
              <a:t>John David-Dalton</a:t>
            </a:r>
            <a:r>
              <a:rPr lang="en-US" dirty="0" smtClean="0"/>
              <a:t>, creator of lo-dash, maintainer of </a:t>
            </a:r>
            <a:r>
              <a:rPr lang="en-US" dirty="0" err="1" smtClean="0"/>
              <a:t>jsPerf</a:t>
            </a:r>
            <a:r>
              <a:rPr lang="en-US" dirty="0" smtClean="0"/>
              <a:t> and Benchmark.js</a:t>
            </a:r>
          </a:p>
          <a:p>
            <a:pPr lvl="1"/>
            <a:r>
              <a:rPr lang="en-US" dirty="0" smtClean="0">
                <a:hlinkClick r:id="rId8"/>
              </a:rPr>
              <a:t>Helped Us</a:t>
            </a:r>
            <a:r>
              <a:rPr lang="en-US" dirty="0" smtClean="0"/>
              <a:t> support Edge and opened 3 bugs internally for Edge, hoping to be fixed in upcoming Edge releases!</a:t>
            </a:r>
          </a:p>
          <a:p>
            <a:r>
              <a:rPr lang="en-US" dirty="0" smtClean="0">
                <a:hlinkClick r:id="rId9"/>
              </a:rPr>
              <a:t>Tim Berners-Lee</a:t>
            </a:r>
            <a:r>
              <a:rPr lang="en-US" dirty="0" smtClean="0"/>
              <a:t>, creator of World Wide Web, is using medium-editor in </a:t>
            </a:r>
            <a:r>
              <a:rPr lang="en-US" dirty="0" smtClean="0">
                <a:hlinkClick r:id="rId10"/>
              </a:rPr>
              <a:t>his </a:t>
            </a:r>
            <a:r>
              <a:rPr lang="en-US" dirty="0" err="1" smtClean="0">
                <a:hlinkClick r:id="rId10"/>
              </a:rPr>
              <a:t>Dokieli</a:t>
            </a:r>
            <a:r>
              <a:rPr lang="en-US" dirty="0" smtClean="0">
                <a:hlinkClick r:id="rId10"/>
              </a:rPr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6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Featured on the front page of </a:t>
            </a:r>
            <a:r>
              <a:rPr lang="en-US" dirty="0" smtClean="0">
                <a:hlinkClick r:id="rId2"/>
              </a:rPr>
              <a:t>ProductHunt</a:t>
            </a:r>
            <a:r>
              <a:rPr lang="en-US" dirty="0" smtClean="0"/>
              <a:t> (437+ </a:t>
            </a:r>
            <a:r>
              <a:rPr lang="en-US" dirty="0" err="1" smtClean="0"/>
              <a:t>upvotes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Smashing Magazine (nearly 1M followers) </a:t>
            </a:r>
            <a:r>
              <a:rPr lang="en-US" dirty="0" smtClean="0">
                <a:hlinkClick r:id="rId3"/>
              </a:rPr>
              <a:t>Tweeted about Medium-Editor</a:t>
            </a:r>
            <a:endParaRPr lang="en-US" dirty="0" smtClean="0"/>
          </a:p>
          <a:p>
            <a:pPr lvl="1"/>
            <a:r>
              <a:rPr lang="en-US" dirty="0" smtClean="0"/>
              <a:t>Endless Tweets if you search for medium-editor in twitter</a:t>
            </a:r>
          </a:p>
          <a:p>
            <a:r>
              <a:rPr lang="en-US" dirty="0" smtClean="0"/>
              <a:t>Creators of Medium.com </a:t>
            </a:r>
            <a:r>
              <a:rPr lang="en-US" dirty="0" smtClean="0">
                <a:hlinkClick r:id="rId4"/>
              </a:rPr>
              <a:t>asked us to change the name!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7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Editor on </a:t>
            </a:r>
            <a:r>
              <a:rPr lang="en-US" dirty="0" err="1" smtClean="0"/>
              <a:t>Github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51" y="1690688"/>
            <a:ext cx="5135698" cy="4850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1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medium-editor the #1 WYSIWYG editor on GitHub</vt:lpstr>
      <vt:lpstr>About:</vt:lpstr>
      <vt:lpstr>The Numbers:</vt:lpstr>
      <vt:lpstr>The Story</vt:lpstr>
      <vt:lpstr>Taking Over</vt:lpstr>
      <vt:lpstr>Quality</vt:lpstr>
      <vt:lpstr>Famous Folks</vt:lpstr>
      <vt:lpstr>Lots of Attention</vt:lpstr>
      <vt:lpstr>#1 Editor on Github!</vt:lpstr>
      <vt:lpstr>We Need Maintainers!</vt:lpstr>
      <vt:lpstr>Interested?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medium-editor the #1 WYSIWYG editor on GitHub</dc:title>
  <dc:creator>Nate Mielnik</dc:creator>
  <cp:lastModifiedBy>Nate Mielnik</cp:lastModifiedBy>
  <cp:revision>3</cp:revision>
  <dcterms:created xsi:type="dcterms:W3CDTF">2016-03-21T04:53:10Z</dcterms:created>
  <dcterms:modified xsi:type="dcterms:W3CDTF">2016-03-21T05:12:43Z</dcterms:modified>
</cp:coreProperties>
</file>