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505D29-36AB-40BD-A755-9F468CB01AD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A8D3A3-DE40-4FEA-BE3E-27A36A69FB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d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67600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915" y="3334857"/>
            <a:ext cx="7142285" cy="1829761"/>
          </a:xfrm>
        </p:spPr>
        <p:txBody>
          <a:bodyPr/>
          <a:lstStyle/>
          <a:p>
            <a:r>
              <a:rPr lang="en-US" dirty="0" smtClean="0"/>
              <a:t>NDSM System</a:t>
            </a:r>
            <a:r>
              <a:rPr lang="en-US" b="0" dirty="0">
                <a:effectLst/>
              </a:rPr>
              <a:t>®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73257"/>
            <a:ext cx="7772400" cy="11255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Nabir</a:t>
            </a:r>
            <a:r>
              <a:rPr lang="en-US" dirty="0" smtClean="0"/>
              <a:t> </a:t>
            </a:r>
            <a:r>
              <a:rPr lang="en-US" dirty="0" err="1" smtClean="0"/>
              <a:t>Migadde</a:t>
            </a:r>
            <a:endParaRPr lang="en-US" dirty="0" smtClean="0"/>
          </a:p>
          <a:p>
            <a:r>
              <a:rPr lang="en-US" dirty="0"/>
              <a:t>Dan Blumenschein</a:t>
            </a:r>
          </a:p>
          <a:p>
            <a:r>
              <a:rPr lang="en-US" dirty="0" smtClean="0"/>
              <a:t>Shay Hameed</a:t>
            </a:r>
          </a:p>
          <a:p>
            <a:r>
              <a:rPr lang="en-US" dirty="0"/>
              <a:t>Melanie </a:t>
            </a:r>
            <a:r>
              <a:rPr lang="en-US" dirty="0" err="1"/>
              <a:t>Sou</a:t>
            </a:r>
            <a:endParaRPr lang="en-US" dirty="0"/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information about a product</a:t>
            </a:r>
          </a:p>
          <a:p>
            <a:r>
              <a:rPr lang="en-US" dirty="0" smtClean="0"/>
              <a:t>Ex: stock availability, price, number of items, location</a:t>
            </a:r>
          </a:p>
          <a:p>
            <a:r>
              <a:rPr lang="en-US" dirty="0" smtClean="0"/>
              <a:t>Prompts user to input a product, number of items, price, Y/N for stock availability,</a:t>
            </a:r>
          </a:p>
          <a:p>
            <a:r>
              <a:rPr lang="en-US" dirty="0" smtClean="0"/>
              <a:t>After inputting the information, the program will sort product name by user’s choice of alphabetical order or the price by ascending or descending order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6483"/>
            <a:ext cx="8229600" cy="1143000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2200" y="274638"/>
            <a:ext cx="233857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Input data</a:t>
            </a:r>
            <a:r>
              <a:rPr lang="en-US" dirty="0" smtClean="0"/>
              <a:t>: name of item, price, location, stock availability,</a:t>
            </a:r>
          </a:p>
          <a:p>
            <a:r>
              <a:rPr lang="en-US" u="sng" dirty="0" smtClean="0"/>
              <a:t>While loop</a:t>
            </a:r>
            <a:r>
              <a:rPr lang="en-US" dirty="0" smtClean="0"/>
              <a:t>: data validation, re-prompts user</a:t>
            </a:r>
          </a:p>
          <a:p>
            <a:r>
              <a:rPr lang="en-US" u="sng" dirty="0" smtClean="0"/>
              <a:t>If/else statement</a:t>
            </a:r>
            <a:r>
              <a:rPr lang="en-US" dirty="0" smtClean="0"/>
              <a:t>:</a:t>
            </a:r>
          </a:p>
          <a:p>
            <a:r>
              <a:rPr lang="en-US" u="sng" dirty="0" smtClean="0"/>
              <a:t>Switch/Case</a:t>
            </a:r>
            <a:r>
              <a:rPr lang="en-US" dirty="0" smtClean="0"/>
              <a:t>: choice of sorting</a:t>
            </a:r>
          </a:p>
          <a:p>
            <a:r>
              <a:rPr lang="en-US" u="sng" dirty="0" smtClean="0"/>
              <a:t>For loop</a:t>
            </a:r>
            <a:r>
              <a:rPr lang="en-US" dirty="0" smtClean="0"/>
              <a:t>: executes the sorted output repeatedly</a:t>
            </a:r>
          </a:p>
          <a:p>
            <a:r>
              <a:rPr lang="en-US" u="sng" dirty="0" smtClean="0"/>
              <a:t>I/O files</a:t>
            </a:r>
            <a:r>
              <a:rPr lang="en-US" dirty="0" smtClean="0"/>
              <a:t>: </a:t>
            </a:r>
            <a:r>
              <a:rPr lang="en-US" dirty="0" smtClean="0"/>
              <a:t>items</a:t>
            </a:r>
            <a:endParaRPr lang="en-US" dirty="0" smtClean="0"/>
          </a:p>
          <a:p>
            <a:r>
              <a:rPr lang="en-US" u="sng" dirty="0" smtClean="0"/>
              <a:t>Functions, Vectors, &amp; Pointer</a:t>
            </a:r>
            <a:r>
              <a:rPr lang="en-US" dirty="0" smtClean="0"/>
              <a:t>: product sorting by alphabetical order and price sorting by descending or ascending order</a:t>
            </a:r>
          </a:p>
          <a:p>
            <a:r>
              <a:rPr lang="en-US" u="sng" dirty="0" smtClean="0"/>
              <a:t>Output Data</a:t>
            </a:r>
            <a:r>
              <a:rPr lang="en-US" dirty="0" smtClean="0"/>
              <a:t>: sorted product with corresponding numbers of items, price, location,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C++ Components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8001000" cy="64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7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062" y="1358168"/>
            <a:ext cx="8229600" cy="4525963"/>
          </a:xfrm>
        </p:spPr>
        <p:txBody>
          <a:bodyPr/>
          <a:lstStyle/>
          <a:p>
            <a:r>
              <a:rPr lang="en-US" dirty="0" smtClean="0"/>
              <a:t>Shay Hameed- Input data, functions, </a:t>
            </a:r>
          </a:p>
          <a:p>
            <a:r>
              <a:rPr lang="en-US" dirty="0" smtClean="0"/>
              <a:t>Melanie Sou- Data </a:t>
            </a:r>
            <a:r>
              <a:rPr lang="en-US" dirty="0" smtClean="0"/>
              <a:t>validation, array</a:t>
            </a:r>
            <a:endParaRPr lang="en-US" dirty="0" smtClean="0"/>
          </a:p>
          <a:p>
            <a:r>
              <a:rPr lang="en-US" dirty="0" err="1" smtClean="0"/>
              <a:t>Nabir</a:t>
            </a:r>
            <a:r>
              <a:rPr lang="en-US" dirty="0" smtClean="0"/>
              <a:t> </a:t>
            </a:r>
            <a:r>
              <a:rPr lang="en-US" dirty="0" err="1" smtClean="0"/>
              <a:t>Migadde</a:t>
            </a:r>
            <a:r>
              <a:rPr lang="en-US" dirty="0" smtClean="0"/>
              <a:t>- Searching, </a:t>
            </a:r>
            <a:r>
              <a:rPr lang="en-US" dirty="0" smtClean="0"/>
              <a:t>bubble sorting</a:t>
            </a:r>
            <a:r>
              <a:rPr lang="en-US" dirty="0" smtClean="0"/>
              <a:t>, I/O file</a:t>
            </a:r>
            <a:r>
              <a:rPr lang="en-US" dirty="0" smtClean="0"/>
              <a:t>, vectors, 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Blumenschein</a:t>
            </a:r>
            <a:r>
              <a:rPr lang="en-US" dirty="0" smtClean="0"/>
              <a:t>- Output data, 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Lists and Assignments </a:t>
            </a:r>
            <a:endParaRPr lang="en-US" dirty="0"/>
          </a:p>
        </p:txBody>
      </p:sp>
      <p:pic>
        <p:nvPicPr>
          <p:cNvPr id="2050" name="Picture 2" descr="Image result for tas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752</TotalTime>
  <Words>189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Lucida Sans Unicode</vt:lpstr>
      <vt:lpstr>Verdana</vt:lpstr>
      <vt:lpstr>Wingdings 2</vt:lpstr>
      <vt:lpstr>Wingdings 3</vt:lpstr>
      <vt:lpstr>Concourse</vt:lpstr>
      <vt:lpstr>NDSM System®</vt:lpstr>
      <vt:lpstr>Problem Description</vt:lpstr>
      <vt:lpstr>Major C++ Components</vt:lpstr>
      <vt:lpstr>PowerPoint Presentation</vt:lpstr>
      <vt:lpstr>Tasks Lists and Assignments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Inventory System</dc:title>
  <dc:creator>Melanie</dc:creator>
  <cp:lastModifiedBy>Administrator</cp:lastModifiedBy>
  <cp:revision>20</cp:revision>
  <dcterms:created xsi:type="dcterms:W3CDTF">2017-12-03T19:43:42Z</dcterms:created>
  <dcterms:modified xsi:type="dcterms:W3CDTF">2017-12-04T22:08:57Z</dcterms:modified>
</cp:coreProperties>
</file>