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8EDA-7504-460C-BBC1-C572DB29E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002F-9402-4157-89F6-8061A8459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C6E7-81F7-4566-B40F-0771094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04E4-E27C-4CC8-B408-9DA493BF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2B85-8AC7-4CBF-83BA-355DE3F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BEF-6112-49CA-8074-5CC1A011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0195-9EA4-4ADC-8720-E4ADCFBF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5226-8E7E-473A-BDD8-81EE5F7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B522-03DF-4D85-B482-17A38F03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5CA6-42FD-4FA7-B7C9-D18A4276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E2F2E-ECAF-4EDA-A885-AA5C32A9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D4C2-0E15-4B83-8A9A-641FA754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67D7-ED13-44C1-A5D1-2746E472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7E81-B09B-47BA-8A23-E11B505A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04CF-9FD2-44DD-8749-7CB4C8C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438E-BA0E-4CB6-B0D7-1F3A7F2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EA4-B5BA-441F-99F4-6D925639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D3D6-70FD-4782-A052-D3586ECA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B4FA-0611-4FD4-860A-379EA17B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4794-701D-4891-909E-E7856B10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090-8499-45B4-9579-078524DB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3D39F-F801-4528-AEED-4994AFC5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0E5B-03D5-430A-AB3F-B1F2346E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21C7-EED7-47C3-9BD5-AA8A8B1E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4F90-0A74-416A-9BA9-DD2B955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C9DC-C0F1-4E3A-B579-6A90EC7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75AC-1206-42C3-8508-96CE823A3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D913-F084-433C-94DA-1B4772394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B003-6505-490D-916B-D661608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A61C-4A1D-46E1-B736-6A465325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54E8-5412-4C4E-8A76-4B819ED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D503-E6A5-4199-8A0A-4A5CE6B2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E3A7-CD33-4DD2-963F-AD4FED6A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594D2-53C4-4218-9179-A33DE027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7C024-EF02-428D-8524-DAB82BA8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54868-3D67-4D2A-8FDA-C270BED06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6391-CDC2-428E-B374-8B7FC27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DDDCA-8EE1-437D-877E-9267BE0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F593-9780-46A9-BB2D-EF4981BD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3C-EAC3-4768-9BE2-B638B5DE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839B-98CE-4E14-87F1-6BFE6E94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682F7-C2D9-4B0E-85C8-77105E01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52D5-CFAD-45B3-BCFB-97E86DAC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2BCE3-9A7F-44BC-BDA0-97299D59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DDC86-4C55-4489-A48A-5CA6249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C8EB-9B73-4188-AAD1-63524EB4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8717-4257-4A72-BF4A-2764EF45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E533-B772-49EE-9A13-3D5F6B01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13028-03A0-4964-A730-C88A46F8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0CD36-1981-427F-A354-B2794F17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0FD3D-2B7A-42AF-935F-C19824D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5F52-CB61-44EB-A11C-345F8F29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B6AD-61BE-452E-AAE5-FA8E7796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CEDD-78CB-4C69-B2E3-B155EAE7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65E40-496E-4192-AD88-45D836E19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3639-6633-4EB2-B63B-91286CE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07C5-B21E-45D0-B2CD-26075C2D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B2FDB-7939-4862-8ADE-52377EE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DFCBE-CA65-42F6-AC87-98A42628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54D7-5E08-4486-971C-3C87B720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8DDC-F638-4CE4-A08A-59EF152E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A57A-85A1-474D-B947-CF2912A13AC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8CF6-6454-4DD0-A989-689524A3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AB49-BC91-4122-BF18-DB636D441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BB18-868A-40C8-8B28-AB14D260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5470-A0FE-49A5-8EF1-D56446EDB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 </a:t>
            </a:r>
            <a:r>
              <a:rPr lang="en-US"/>
              <a:t>is not  </a:t>
            </a:r>
            <a:r>
              <a:rPr lang="en-US" dirty="0"/>
              <a:t>an empty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B4792-D9BB-4ED2-BA40-11F77DF05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 is not  an empty file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 is not  an empty file </dc:title>
  <dc:creator>iteg</dc:creator>
  <cp:lastModifiedBy>iteg</cp:lastModifiedBy>
  <cp:revision>1</cp:revision>
  <dcterms:created xsi:type="dcterms:W3CDTF">2019-06-24T08:22:14Z</dcterms:created>
  <dcterms:modified xsi:type="dcterms:W3CDTF">2019-06-24T08:22:28Z</dcterms:modified>
</cp:coreProperties>
</file>