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6016680"/>
            <a:ext cx="10076400" cy="154224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6760" cy="16948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0" y="6108480"/>
            <a:ext cx="10076400" cy="145080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iot.ee.surrey.ac.uk:8080/datasets.html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360" y="302904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Projekat 1 iz predmeta Big Data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4623840"/>
            <a:ext cx="9071280" cy="9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Student: Nikola Milovanović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Mentor: prof. dr Dragan Stojanović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262440"/>
            <a:ext cx="907128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Obrada – statistike o ulicama I po gradovima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Ideja je da se za sva 3 atributa po ulicama I po gradovima pronađu sredne, minimalne I maksimalne vrednosti. U obzir se uzimaju samo report-ovi kod kojih su za prvu I drugu tačku isti grad odnosno ista ulica, jer samo njih ima smisla uzimati u obzir za statistike vezane za jedan grad ili jednu ulicu.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5" name="" descr=""/>
          <p:cNvPicPr/>
          <p:nvPr/>
        </p:nvPicPr>
        <p:blipFill>
          <a:blip r:embed="rId1"/>
          <a:srcRect l="3171" t="5529" r="17000" b="15444"/>
          <a:stretch/>
        </p:blipFill>
        <p:spPr>
          <a:xfrm>
            <a:off x="457560" y="1737360"/>
            <a:ext cx="9196200" cy="512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Reference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645920"/>
            <a:ext cx="9235440" cy="495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Muhammad Intizar Ali, Feng Gao and Alessandra Mileo, "CityBench: A Configurable Benchmark to Evaluate RSP Engines Using Smart City Datasets", The Semantic Web - ISWC 2015 - 14th International Semantic Web Conference, October 11-15, 2015, Bethlehem, PA, USA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[2] Stefan Bischof, Athanasios Karapantelakis, Cosmin-Septimiu Nechifor, Amit Sheth, Alessandra Mileo and Payam Barnaghi, "Semantic Modeling of Smart City Data", Position Paper in W3C Workshop on the Web of Things: Enablers and services for an open Web of Devices, 25-26 June 2014, Berlin, Germany.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[3] R. Tönjes, P. Barnaghi, M. Ali, A. Mileo, M. Hauswirth, F. Ganz, S. Ganea, B. Kjærgaard, D. Kuemper, S. Nechifor, D. Puiu, A. Sheth, V. Tsiatsis, L. Vestergaard, "Real Time IoT Stream Processing and Large-scale Data Analytics for Smart City Applications", poster session, European Conference on Networks and Communications 2014.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[4] Sefki Kolozali, Maria Bermudez-Edo, Daniel Puschmann, Frieder Ganz, Payam Barnaghi, "A Knowledge-based Approach for Real-Time IoT Data Stream Annotation and Processing", in Proc. of the 2014 IEEE International Conference on Internet of Things (iThings 2014), Taipei, Taiwan, September 2014.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Kraj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Hvala na pažnji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City Pulse Smart City dataset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http://iot.ee.surrey.ac.uk:8080/datasets.html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450 parova tačaka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Oko 450 različitih ulica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 Aarhus u Danskoj (I još neki gradovi u blizini)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Merena prosečna brzina, broj vozila, prosečno vreme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Metapodaci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360" y="1371600"/>
            <a:ext cx="10079280" cy="566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Prečišćeni metapodaci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46080" y="1554480"/>
            <a:ext cx="10079280" cy="566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Metapodaci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Svaki report se tiče para tačaka, u prečišćenim metapodacima za svaki report postoji po jedna vrsta, a kolone su sledeće: geografska širina I dužina za prvu I drugu tačku, ulica za prvu I drugu tačku, grad za prvu I drugu tačku I report ID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262440"/>
            <a:ext cx="907128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Obrada podataka – dobijanje joinedRDD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Prvo je potrebno da se podaci učitaju kao tekstualni fajl I da se tako učitani parsiraju kao csv. Metapodaci se takođe parsiraju kao csv. I podaci I metapodaci se pretvore u PairRDD tako da je ključ reportID a vrednost svi ostali atributi. Tako dobijena dva PairRDD-a se joinuju kako bi se za svaki report row dobile informacije o kojima se to dvema tačkama radi, koje su širina I dužina, koji su gradovi u pitanju itd...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" descr=""/>
          <p:cNvPicPr/>
          <p:nvPr/>
        </p:nvPicPr>
        <p:blipFill>
          <a:blip r:embed="rId1"/>
          <a:srcRect l="3171" t="5529" r="45124" b="46089"/>
          <a:stretch/>
        </p:blipFill>
        <p:spPr>
          <a:xfrm>
            <a:off x="432720" y="1801800"/>
            <a:ext cx="9259560" cy="487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262440"/>
            <a:ext cx="907128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Obrada podataka – izračunavanje statistika za pravougaonik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Formira se pravougaonik tako što mu se zadaju minimalna I maksimalna širina I dužina. Filtriraju se samo oni report-ovi kod kojih I prva I druga tačka pripadaju pravougaoniku. Zatim, za sve reporto-ove u koji su filtrirani pronaći srednje vrednosti sva 3 atributa, kao I minimalne I maksimalne vrednosti.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" descr=""/>
          <p:cNvPicPr/>
          <p:nvPr/>
        </p:nvPicPr>
        <p:blipFill>
          <a:blip r:embed="rId1"/>
          <a:srcRect l="3171" t="5529" r="20630" b="28346"/>
          <a:stretch/>
        </p:blipFill>
        <p:spPr>
          <a:xfrm>
            <a:off x="457200" y="1645920"/>
            <a:ext cx="9367200" cy="457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LibreOffice/5.3.7.2$Windows_X86_64 LibreOffice_project/6b8ed514a9f8b44d37a1b96673cbbdd077e24059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2020-01-23T19:59:48Z</dcterms:created>
  <dc:creator/>
  <dc:description/>
  <dc:language>en-US</dc:language>
  <cp:lastModifiedBy/>
  <dcterms:modified xsi:type="dcterms:W3CDTF">2020-01-28T18:35:11Z</dcterms:modified>
  <cp:revision>3</cp:revision>
  <dc:subject/>
  <dc:title>Beehive</dc:title>
</cp:coreProperties>
</file>