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1ac7071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1ac707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1ac7071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1ac7071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1ac7071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1ac7071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1ac707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1ac707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1ac707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1ac707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36e0d7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36e0d7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1ac707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e1ac707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1ac707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1ac707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1ac707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e1ac707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929448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929448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929448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929448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1ac7071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1ac7071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1ac707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1ac707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1ac7071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1ac7071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1ac7071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1ac7071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929448c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929448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929448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929448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ub.docker.com/r/mitchins/micropython-linux" TargetMode="External"/><Relationship Id="rId4" Type="http://schemas.openxmlformats.org/officeDocument/2006/relationships/hyperlink" Target="https://hub.docker.com/r/mrooding/micropython-dock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Implementacija programskog jezika Python za IoT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programa [3]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41052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788" y="1044625"/>
            <a:ext cx="30003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 sa prekidima i urequest modul [1]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433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075" y="2939925"/>
            <a:ext cx="6071700" cy="6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Projekat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Nije korišćena pločica već doker kontejner koji sadrži sve zavisnosti za MicroPython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https://hub.docker.com/r/mitchins/micropython-linux</a:t>
            </a:r>
            <a:r>
              <a:rPr lang="en" sz="1100"/>
              <a:t> i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https://hub.docker.com/r/mrooding/micropython-docker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Komanda kojom se u kontejneru pokreću skripte je:</a:t>
            </a:r>
            <a:br>
              <a:rPr lang="en"/>
            </a:br>
            <a:r>
              <a:rPr lang="en"/>
              <a:t>docker run -it --rm -p 8080:8080 -v /home/nikola/Desktop/micropython:/scripts/ mitchins/micropython-linux /bin//bash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Ako se izostavi /bin/bash micropython se pokreće sa "/usr/local/bin/micropython"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 ovaj način mountovan je folder sa skriptama koje kontejner može da očita i da izvršava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Mapirani su i portovi kako bi izvan kontejnera moglo da se pristupi web aplikaciji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38125"/>
            <a:ext cx="78200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0"/>
            <a:ext cx="64935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Kratak pregled biblioteka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pyb - funkcije koje se tiču pyboard pločice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lcd160cr - kontrolisanje LCD160CR displeja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ht - Digital Humidity and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sp - Funkcije koje se tiču esp8266 iz esp32 pločice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ramebuf - manipulacija frejm baferom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achine - funkcije koje se tiču samog hardvera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bluetooth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math - kompleksni brojevi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ujson - funkcije za rad sa json formatom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jeftine pločice koja podržava Micropython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NodeMCU esp8266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25350" l="8338" r="4348" t="29893"/>
          <a:stretch/>
        </p:blipFill>
        <p:spPr>
          <a:xfrm>
            <a:off x="658150" y="2058200"/>
            <a:ext cx="4470174" cy="229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65055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Programming with MicroPython</a:t>
            </a:r>
            <a:r>
              <a:rPr lang="en"/>
              <a:t>, Nicholas H. Tollervey, O’Reilly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MicroPython for the Internet of Things</a:t>
            </a:r>
            <a:r>
              <a:rPr lang="en"/>
              <a:t>, Charles Bell, APress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Micropython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Micropython je implementacija programskog jezika Python 3 namenjena da se pokreće na mikrokontrolerima.  Micropython u sebi sadrži i kompajler i REPL, tako da možemo direktno na mikrokontroleru da prevodimo .py fajlove i da interaktivno zadajemo komande. Moguće je i da se uradi build bez kompajlera tako da na mikrokontroleru imamo samo virtuelnu mašinu koja izvršava međukod. Međukod se ovde smešta u fajlove sa ekstenzijom .mpy. Micropython poseduje portovane mnoge delove standardne biblioteke programskog jezika Python. Neki delovi biblioteke ipak ostaju nedostupni na micropython-u.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Postoje dve kategorije pločica na kojima se može pokretati micropython, prva kategorija dolazi sa preinstaliranim micropython-om i na ovakvim pločicama se može pokretati samo micropython, primer su Pyboard i WiPy. Druga kategorija pločica u koju spada Espressif ESP8266 dolaze uz mogućnost da se na njih instalira micropython. </a:t>
            </a:r>
            <a:r>
              <a:rPr lang="en"/>
              <a:t>Pyboard je kompletnije okruženje za izradu aplikacija od NodeMCU esp8266, na primer poseduje više LED.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Postoji mogućnost da se fajlovi sa kodom  prenose na pločicu i tamo interpretiraju, a druga mogućnost je da povežemo pločicu na usb i koristimo REPL koji micropython omogućava.Trebalo bi i da je moguće da se fajlovi eksterno kompajliraju, a da se na pločicu prenese samo fajl sa međukodom.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Micropython ne zahteva dodatni ugrađeni operativni sistem na kome bi se pokretao, već se jednostavno flash-uje kao firmver na uređaj i tako na uređaju dobijamo kompajler za python programski jezik i virtuelnu mašinu koja izvršava MicroPython međukod. Moguće je i da se koristi MicroPython kros-kompajler koji omogućava da se eliminiše korak kompilacije na samom uređaju tako što se kompajliranje izvrši na PC-u upotrebom programa </a:t>
            </a:r>
            <a:r>
              <a:rPr b="1" lang="en"/>
              <a:t>mpy-cross </a:t>
            </a:r>
            <a:r>
              <a:rPr lang="en"/>
              <a:t>kome kada se prosledi fajl sa python kodom, dobijamo fajl sa ekstenzijom .mpy koji sadrži MIcroPython međukod i koji se može kopirati na uređaj i tamo izvršavati.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Pogodnosti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[1] navedeno je da MicroPython pruža dodatne mogućnosti trima grupama ljudi: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programeri transferuju svoje iskustvo i veštine ka ugrađenim uređajima i tako dobijaju mogućnost da učestvuju u IoT pokretu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Programeri ugrađenih sistema uživaju pogodnosti MicroPython-a kao platforme za lak, jednostavan i brz razvoj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Programeri početnici dobijaju platformu koja je laka i privlačna za učenje programiranja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CircuitPython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796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 MicroPython-a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Namenjen početnicima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Razvoj sponzoriše kompanija Adafruit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150" y="74925"/>
            <a:ext cx="1603175" cy="15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[2]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425" y="-12"/>
            <a:ext cx="6406012" cy="50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programa [1]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0675"/>
            <a:ext cx="437026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programa [2]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4745524" cy="39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