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3" d="100"/>
          <a:sy n="93" d="100"/>
        </p:scale>
        <p:origin x="-90" y="-4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2013/3/27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2013/3/27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2013/3/27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2013/3/27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2013/3/27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2013/3/27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2013/3/27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2013/3/27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2013/3/27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2013/3/27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2013/3/27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2013/3/27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画面に合わせる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n</dc:creator>
  <cp:lastModifiedBy>n</cp:lastModifiedBy>
  <cp:revision>1</cp:revision>
  <dcterms:created xsi:type="dcterms:W3CDTF">2013-03-27T14:58:46Z</dcterms:created>
  <dcterms:modified xsi:type="dcterms:W3CDTF">2013-03-27T15:02:02Z</dcterms:modified>
</cp:coreProperties>
</file>