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9601200" cy="7315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95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160520" cy="367454"/>
          </a:xfrm>
          <a:prstGeom prst="rect">
            <a:avLst/>
          </a:prstGeom>
        </p:spPr>
        <p:txBody>
          <a:bodyPr vert="horz" lIns="81194" tIns="40596" rIns="81194" bIns="40596" rtlCol="0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38179" y="1"/>
            <a:ext cx="4160520" cy="367454"/>
          </a:xfrm>
          <a:prstGeom prst="rect">
            <a:avLst/>
          </a:prstGeom>
        </p:spPr>
        <p:txBody>
          <a:bodyPr vert="horz" lIns="81194" tIns="40596" rIns="81194" bIns="40596" rtlCol="0"/>
          <a:lstStyle>
            <a:lvl1pPr algn="r">
              <a:defRPr sz="11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05088" y="914400"/>
            <a:ext cx="4391025" cy="2470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1194" tIns="40596" rIns="81194" bIns="40596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0120" y="3520441"/>
            <a:ext cx="7680960" cy="2880360"/>
          </a:xfrm>
          <a:prstGeom prst="rect">
            <a:avLst/>
          </a:prstGeom>
        </p:spPr>
        <p:txBody>
          <a:bodyPr vert="horz" lIns="81194" tIns="40596" rIns="81194" bIns="4059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947748"/>
            <a:ext cx="4160520" cy="367453"/>
          </a:xfrm>
          <a:prstGeom prst="rect">
            <a:avLst/>
          </a:prstGeom>
        </p:spPr>
        <p:txBody>
          <a:bodyPr vert="horz" lIns="81194" tIns="40596" rIns="81194" bIns="40596" rtlCol="0" anchor="b"/>
          <a:lstStyle>
            <a:lvl1pPr algn="l">
              <a:defRPr sz="11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38179" y="6947748"/>
            <a:ext cx="4160520" cy="367453"/>
          </a:xfrm>
          <a:prstGeom prst="rect">
            <a:avLst/>
          </a:prstGeom>
        </p:spPr>
        <p:txBody>
          <a:bodyPr vert="horz" lIns="81194" tIns="40596" rIns="81194" bIns="40596" rtlCol="0" anchor="b"/>
          <a:lstStyle>
            <a:lvl1pPr algn="r">
              <a:defRPr sz="11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INDHUMATHI.S</a:t>
            </a:r>
          </a:p>
          <a:p>
            <a:r>
              <a:rPr lang="en-US" sz="2400" dirty="0"/>
              <a:t>REGISTER NO AND NMID: asbru262422k1638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SNMV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00060C-0F26-6B81-C039-BF3D00AD8E47}"/>
              </a:ext>
            </a:extLst>
          </p:cNvPr>
          <p:cNvSpPr txBox="1"/>
          <p:nvPr/>
        </p:nvSpPr>
        <p:spPr>
          <a:xfrm>
            <a:off x="1600200" y="1695450"/>
            <a:ext cx="75512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Franklin Gothic Demi" panose="020B0703020102020204" pitchFamily="34" charset="0"/>
              </a:rPr>
              <a:t>On opening the app → input box + add button </a:t>
            </a:r>
            <a:r>
              <a:rPr lang="en-US" sz="2400" dirty="0" err="1">
                <a:latin typeface="Franklin Gothic Demi" panose="020B0703020102020204" pitchFamily="34" charset="0"/>
              </a:rPr>
              <a:t>visibleAfter</a:t>
            </a:r>
            <a:r>
              <a:rPr lang="en-US" sz="2400" dirty="0">
                <a:latin typeface="Franklin Gothic Demi" panose="020B0703020102020204" pitchFamily="34" charset="0"/>
              </a:rPr>
              <a:t> adding tasks → list displays with delete </a:t>
            </a:r>
            <a:r>
              <a:rPr lang="en-US" sz="2400" dirty="0" err="1">
                <a:latin typeface="Franklin Gothic Demi" panose="020B0703020102020204" pitchFamily="34" charset="0"/>
              </a:rPr>
              <a:t>optionClicking</a:t>
            </a:r>
            <a:r>
              <a:rPr lang="en-US" sz="2400" dirty="0">
                <a:latin typeface="Franklin Gothic Demi" panose="020B0703020102020204" pitchFamily="34" charset="0"/>
              </a:rPr>
              <a:t> a task → marks it as </a:t>
            </a:r>
            <a:r>
              <a:rPr lang="en-US" sz="2400" dirty="0" err="1">
                <a:latin typeface="Franklin Gothic Demi" panose="020B0703020102020204" pitchFamily="34" charset="0"/>
              </a:rPr>
              <a:t>completedClicking</a:t>
            </a:r>
            <a:r>
              <a:rPr lang="en-US" sz="2400" dirty="0">
                <a:latin typeface="Franklin Gothic Demi" panose="020B0703020102020204" pitchFamily="34" charset="0"/>
              </a:rPr>
              <a:t> ❌ → deletes the task from the list</a:t>
            </a:r>
            <a:endParaRPr lang="en-IN" sz="2400" dirty="0">
              <a:latin typeface="Franklin Gothic Demi" panose="020B07030201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D21A5E-42D2-DEA7-BCEF-03295AAB0F5A}"/>
              </a:ext>
            </a:extLst>
          </p:cNvPr>
          <p:cNvSpPr txBox="1"/>
          <p:nvPr/>
        </p:nvSpPr>
        <p:spPr>
          <a:xfrm>
            <a:off x="990600" y="1371600"/>
            <a:ext cx="816089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Franklin Gothic Demi" panose="020B0703020102020204" pitchFamily="34" charset="0"/>
              </a:rPr>
              <a:t>The project successfully demonstrates how HTML, CSS, and JavaScript can be combined to create a fully functional interactive web application. It improves productivity, helps users manage time, and can be extended with advanced features like </a:t>
            </a:r>
            <a:r>
              <a:rPr lang="en-IN" sz="3600" dirty="0" err="1">
                <a:latin typeface="Franklin Gothic Demi" panose="020B0703020102020204" pitchFamily="34" charset="0"/>
              </a:rPr>
              <a:t>localStorage</a:t>
            </a:r>
            <a:r>
              <a:rPr lang="en-IN" sz="3600" dirty="0">
                <a:latin typeface="Franklin Gothic Demi" panose="020B0703020102020204" pitchFamily="34" charset="0"/>
              </a:rPr>
              <a:t>, notifications, or due dates.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28600" y="-48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b="1"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50D5A28-962C-FC07-085F-D246F7FADF4D}"/>
              </a:ext>
            </a:extLst>
          </p:cNvPr>
          <p:cNvSpPr txBox="1"/>
          <p:nvPr/>
        </p:nvSpPr>
        <p:spPr>
          <a:xfrm>
            <a:off x="1882828" y="2019300"/>
            <a:ext cx="621342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To-Do </a:t>
            </a:r>
            <a:r>
              <a:rPr lang="en-IN" sz="4800" b="1" dirty="0" err="1"/>
              <a:t>Labist</a:t>
            </a:r>
            <a:r>
              <a:rPr lang="en-IN" sz="4800" b="1" dirty="0"/>
              <a:t> App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728EC2-F428-A932-AA8F-9F5E6AB502AD}"/>
              </a:ext>
            </a:extLst>
          </p:cNvPr>
          <p:cNvSpPr txBox="1"/>
          <p:nvPr/>
        </p:nvSpPr>
        <p:spPr>
          <a:xfrm>
            <a:off x="990600" y="1695450"/>
            <a:ext cx="816089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Franklin Gothic Demi" panose="020B0703020102020204" pitchFamily="34" charset="0"/>
              </a:rPr>
              <a:t>People often forget their daily tasks and struggle with organizing schedules. Traditional pen-and-paper methods are inefficient, and there is a need for a simple digital tool to add, track, and manage tasks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F09AA-24A9-81D7-FABB-8970A9B33837}"/>
              </a:ext>
            </a:extLst>
          </p:cNvPr>
          <p:cNvSpPr txBox="1"/>
          <p:nvPr/>
        </p:nvSpPr>
        <p:spPr>
          <a:xfrm>
            <a:off x="739775" y="1695451"/>
            <a:ext cx="818062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Franklin Gothic Demi" panose="020B0703020102020204" pitchFamily="34" charset="0"/>
              </a:rPr>
              <a:t>The To-Do List App is a web-based mini project built using HTML, CSS, and JavaScript. It allows users to add tasks, mark them as completed, and delete them. The application is lightweight, responsive, and user-friendly.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47A6DA7-3553-D5E4-EC6C-D3C3B86DCA49}"/>
              </a:ext>
            </a:extLst>
          </p:cNvPr>
          <p:cNvSpPr txBox="1"/>
          <p:nvPr/>
        </p:nvSpPr>
        <p:spPr>
          <a:xfrm>
            <a:off x="914400" y="1695450"/>
            <a:ext cx="8305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dirty="0">
                <a:latin typeface="Franklin Gothic Demi" panose="020B0703020102020204" pitchFamily="34" charset="0"/>
              </a:rPr>
              <a:t>Students (to manage assignments and deadlines) </a:t>
            </a:r>
          </a:p>
          <a:p>
            <a:r>
              <a:rPr lang="en-IN" sz="3600" dirty="0">
                <a:latin typeface="Franklin Gothic Demi" panose="020B0703020102020204" pitchFamily="34" charset="0"/>
              </a:rPr>
              <a:t>professionals (to track work tasks)</a:t>
            </a:r>
          </a:p>
          <a:p>
            <a:r>
              <a:rPr lang="en-IN" sz="3600" dirty="0">
                <a:latin typeface="Franklin Gothic Demi" panose="020B0703020102020204" pitchFamily="34" charset="0"/>
              </a:rPr>
              <a:t>General users (to manage personal to-do lists, shopping, etc.)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A2517-0D45-CBC2-6448-3111FC15F5F4}"/>
              </a:ext>
            </a:extLst>
          </p:cNvPr>
          <p:cNvSpPr txBox="1"/>
          <p:nvPr/>
        </p:nvSpPr>
        <p:spPr>
          <a:xfrm>
            <a:off x="2819400" y="1695450"/>
            <a:ext cx="6332094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Franklin Gothic Demi" panose="020B0703020102020204" pitchFamily="34" charset="0"/>
              </a:rPr>
              <a:t>Frontend</a:t>
            </a:r>
            <a:r>
              <a:rPr lang="en-IN" sz="4000" dirty="0">
                <a:latin typeface="Franklin Gothic Demi" panose="020B0703020102020204" pitchFamily="34" charset="0"/>
              </a:rPr>
              <a:t>: HTML (structure), CSS (styling), JavaScript (functionality)</a:t>
            </a:r>
          </a:p>
          <a:p>
            <a:r>
              <a:rPr lang="en-IN" sz="4000" dirty="0">
                <a:latin typeface="Franklin Gothic Demi" panose="020B0703020102020204" pitchFamily="34" charset="0"/>
              </a:rPr>
              <a:t>IDE/Editor: VS Code / Sublime / Notepad++</a:t>
            </a:r>
          </a:p>
          <a:p>
            <a:r>
              <a:rPr lang="en-IN" sz="4000" dirty="0">
                <a:latin typeface="Franklin Gothic Demi" panose="020B0703020102020204" pitchFamily="34" charset="0"/>
              </a:rPr>
              <a:t>Version Control: GitHub (for project hosting)</a:t>
            </a:r>
          </a:p>
          <a:p>
            <a:r>
              <a:rPr lang="en-IN" sz="4000" dirty="0">
                <a:latin typeface="Franklin Gothic Demi" panose="020B0703020102020204" pitchFamily="34" charset="0"/>
              </a:rPr>
              <a:t>Browser: Chrome / Firefox / Edge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B834E9-B7C5-4360-D9D5-26B65A965A5C}"/>
              </a:ext>
            </a:extLst>
          </p:cNvPr>
          <p:cNvSpPr txBox="1"/>
          <p:nvPr/>
        </p:nvSpPr>
        <p:spPr>
          <a:xfrm>
            <a:off x="968375" y="1219200"/>
            <a:ext cx="818311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>
                <a:latin typeface="Franklin Gothic Demi" panose="020B0703020102020204" pitchFamily="34" charset="0"/>
              </a:rPr>
              <a:t>Clean, minimal layout with central </a:t>
            </a:r>
            <a:r>
              <a:rPr lang="en-IN" sz="4000" dirty="0" err="1">
                <a:latin typeface="Franklin Gothic Demi" panose="020B0703020102020204" pitchFamily="34" charset="0"/>
              </a:rPr>
              <a:t>containerInput</a:t>
            </a:r>
            <a:r>
              <a:rPr lang="en-IN" sz="4000" dirty="0">
                <a:latin typeface="Franklin Gothic Demi" panose="020B0703020102020204" pitchFamily="34" charset="0"/>
              </a:rPr>
              <a:t> field + Add button at the </a:t>
            </a:r>
            <a:r>
              <a:rPr lang="en-IN" sz="4000" dirty="0" err="1">
                <a:latin typeface="Franklin Gothic Demi" panose="020B0703020102020204" pitchFamily="34" charset="0"/>
              </a:rPr>
              <a:t>topTask</a:t>
            </a:r>
            <a:r>
              <a:rPr lang="en-IN" sz="4000" dirty="0">
                <a:latin typeface="Franklin Gothic Demi" panose="020B0703020102020204" pitchFamily="34" charset="0"/>
              </a:rPr>
              <a:t> list displayed </a:t>
            </a:r>
            <a:r>
              <a:rPr lang="en-IN" sz="4000" dirty="0" err="1">
                <a:latin typeface="Franklin Gothic Demi" panose="020B0703020102020204" pitchFamily="34" charset="0"/>
              </a:rPr>
              <a:t>belowButtons</a:t>
            </a:r>
            <a:r>
              <a:rPr lang="en-IN" sz="4000" dirty="0">
                <a:latin typeface="Franklin Gothic Demi" panose="020B0703020102020204" pitchFamily="34" charset="0"/>
              </a:rPr>
              <a:t> for marking as complete ❌ and deleting </a:t>
            </a:r>
            <a:r>
              <a:rPr lang="en-IN" sz="4000" dirty="0" err="1">
                <a:latin typeface="Franklin Gothic Demi" panose="020B0703020102020204" pitchFamily="34" charset="0"/>
              </a:rPr>
              <a:t>tasksResponsive</a:t>
            </a:r>
            <a:r>
              <a:rPr lang="en-IN" sz="4000" dirty="0">
                <a:latin typeface="Franklin Gothic Demi" panose="020B0703020102020204" pitchFamily="34" charset="0"/>
              </a:rPr>
              <a:t> design for desktop &amp; mobile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0AA649-B21F-51BF-EB3F-3CB9454B5AD5}"/>
              </a:ext>
            </a:extLst>
          </p:cNvPr>
          <p:cNvSpPr txBox="1"/>
          <p:nvPr/>
        </p:nvSpPr>
        <p:spPr>
          <a:xfrm>
            <a:off x="1447800" y="1371600"/>
            <a:ext cx="28956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latin typeface="Franklin Gothic Demi" panose="020B0703020102020204" pitchFamily="34" charset="0"/>
              </a:rPr>
              <a:t>✅ Add tasks dynamical</a:t>
            </a:r>
            <a:r>
              <a:rPr lang="en-IN" sz="2400" dirty="0">
                <a:latin typeface="Franklin Gothic Demi" panose="020B0703020102020204" pitchFamily="34" charset="0"/>
              </a:rPr>
              <a:t>l</a:t>
            </a:r>
            <a:r>
              <a:rPr lang="en-IN" sz="2000" dirty="0">
                <a:latin typeface="Franklin Gothic Demi" panose="020B0703020102020204" pitchFamily="34" charset="0"/>
              </a:rPr>
              <a:t>y</a:t>
            </a:r>
          </a:p>
          <a:p>
            <a:r>
              <a:rPr lang="en-IN" sz="2000" dirty="0">
                <a:latin typeface="Franklin Gothic Demi" panose="020B0703020102020204" pitchFamily="34" charset="0"/>
              </a:rPr>
              <a:t>✅ Delete tasks with one click</a:t>
            </a:r>
          </a:p>
          <a:p>
            <a:r>
              <a:rPr lang="en-IN" sz="2000" dirty="0">
                <a:latin typeface="Franklin Gothic Demi" panose="020B0703020102020204" pitchFamily="34" charset="0"/>
              </a:rPr>
              <a:t>✅ Mark tasks as completed (strikethrough effect)</a:t>
            </a:r>
          </a:p>
          <a:p>
            <a:r>
              <a:rPr lang="en-IN" sz="2000" dirty="0">
                <a:latin typeface="Franklin Gothic Demi" panose="020B0703020102020204" pitchFamily="34" charset="0"/>
              </a:rPr>
              <a:t>✅ Responsive design for all devices</a:t>
            </a:r>
          </a:p>
          <a:p>
            <a:r>
              <a:rPr lang="en-IN" sz="2000" dirty="0">
                <a:latin typeface="Franklin Gothic Demi" panose="020B0703020102020204" pitchFamily="34" charset="0"/>
              </a:rPr>
              <a:t>✅ User-friendly UI with attractive CSS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361</TotalTime>
  <Words>394</Words>
  <Application>Microsoft Office PowerPoint</Application>
  <PresentationFormat>Widescreen</PresentationFormat>
  <Paragraphs>57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Franklin Gothic Demi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24</cp:revision>
  <dcterms:created xsi:type="dcterms:W3CDTF">2024-03-29T15:07:22Z</dcterms:created>
  <dcterms:modified xsi:type="dcterms:W3CDTF">2025-08-29T09:13:57Z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