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49" autoAdjust="0"/>
  </p:normalViewPr>
  <p:slideViewPr>
    <p:cSldViewPr showGuides="1">
      <p:cViewPr>
        <p:scale>
          <a:sx n="112" d="100"/>
          <a:sy n="112" d="100"/>
        </p:scale>
        <p:origin x="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</a:t>
                  </a:r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</a:t>
                  </a:r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669653" cy="1838328"/>
            <a:chOff x="952500" y="3038472"/>
            <a:chExt cx="2669653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230</Words>
  <Application>Microsoft Macintosh PowerPoint</Application>
  <PresentationFormat>On-screen Show (4:3)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Microsoft Office User</cp:lastModifiedBy>
  <cp:revision>25</cp:revision>
  <dcterms:created xsi:type="dcterms:W3CDTF">2016-07-14T22:16:40Z</dcterms:created>
  <dcterms:modified xsi:type="dcterms:W3CDTF">2016-08-10T04:49:51Z</dcterms:modified>
</cp:coreProperties>
</file>