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8" r:id="rId3"/>
    <p:sldId id="270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/>
    <p:restoredTop sz="94715"/>
  </p:normalViewPr>
  <p:slideViewPr>
    <p:cSldViewPr snapToGrid="0" snapToObjects="1">
      <p:cViewPr>
        <p:scale>
          <a:sx n="79" d="100"/>
          <a:sy n="79" d="100"/>
        </p:scale>
        <p:origin x="68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"/>
          <c:w val="0.783448447948574"/>
          <c:h val="0.589147167739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9874592"/>
        <c:axId val="-2000012048"/>
      </c:scatterChart>
      <c:valAx>
        <c:axId val="-1999874592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400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00012048"/>
        <c:crosses val="autoZero"/>
        <c:crossBetween val="midCat"/>
      </c:valAx>
      <c:valAx>
        <c:axId val="-20000120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80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0.00615733095702377"/>
              <c:y val="0.238711933292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998745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89963809115629"/>
          <c:y val="0.0898046705743768"/>
          <c:w val="0.899999935356105"/>
          <c:h val="0.08588915767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5668406" y="2953755"/>
            <a:ext cx="1302101" cy="320683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511134" y="2927971"/>
            <a:ext cx="1327372" cy="328883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98020" y="3645696"/>
            <a:ext cx="7945879" cy="3008092"/>
            <a:chOff x="2290564" y="6520739"/>
            <a:chExt cx="7950280" cy="2912953"/>
          </a:xfrm>
        </p:grpSpPr>
        <p:grpSp>
          <p:nvGrpSpPr>
            <p:cNvPr id="424" name="Group 423"/>
            <p:cNvGrpSpPr/>
            <p:nvPr/>
          </p:nvGrpSpPr>
          <p:grpSpPr>
            <a:xfrm>
              <a:off x="2290564" y="6520739"/>
              <a:ext cx="7950279" cy="2555945"/>
              <a:chOff x="-181537" y="6367281"/>
              <a:chExt cx="7950279" cy="2555945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181537" y="6367281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Goal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586970" y="7114538"/>
                <a:ext cx="1363821" cy="11692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179393" y="5629276"/>
                <a:ext cx="810167" cy="5777731"/>
              </a:xfrm>
              <a:prstGeom prst="bentConnector3">
                <a:avLst>
                  <a:gd name="adj1" fmla="val -27324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latin typeface="Times New Roman" charset="0"/>
                    <a:ea typeface="Times New Roman" charset="0"/>
                    <a:cs typeface="Times New Roman" charset="0"/>
                  </a:rPr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5389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59012" y="7309196"/>
                <a:ext cx="1340416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455208"/>
                <a:chOff x="5292242" y="6468018"/>
                <a:chExt cx="2476500" cy="245520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4552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418369" y="6431672"/>
                <a:ext cx="3648232" cy="526376"/>
                <a:chOff x="2374527" y="3109280"/>
                <a:chExt cx="3648232" cy="526376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575624" y="3109280"/>
                  <a:ext cx="3244104" cy="52637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374527" y="3180375"/>
                  <a:ext cx="3648232" cy="35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Performance </a:t>
                  </a: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Hash </a:t>
                  </a: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Table</a:t>
                  </a:r>
                  <a:endParaRPr lang="en-US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192" name="Straight Arrow Connector 191"/>
              <p:cNvCxnSpPr>
                <a:endCxn id="187" idx="0"/>
              </p:cNvCxnSpPr>
              <p:nvPr/>
            </p:nvCxnSpPr>
            <p:spPr>
              <a:xfrm>
                <a:off x="4129220" y="6931512"/>
                <a:ext cx="0" cy="377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688148" y="6950117"/>
                <a:ext cx="303" cy="439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5" name="Rectangle 424"/>
            <p:cNvSpPr/>
            <p:nvPr/>
          </p:nvSpPr>
          <p:spPr>
            <a:xfrm>
              <a:off x="2472102" y="6531231"/>
              <a:ext cx="7768742" cy="2902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46202" y="7949931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7271529" y="7949933"/>
              <a:ext cx="4737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02315" y="7909706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-1046659" y="-791843"/>
            <a:ext cx="6814275" cy="5781154"/>
            <a:chOff x="2827163" y="-332370"/>
            <a:chExt cx="6814275" cy="5781154"/>
          </a:xfrm>
        </p:grpSpPr>
        <p:grpSp>
          <p:nvGrpSpPr>
            <p:cNvPr id="35" name="Group 34"/>
            <p:cNvGrpSpPr/>
            <p:nvPr/>
          </p:nvGrpSpPr>
          <p:grpSpPr>
            <a:xfrm>
              <a:off x="5775930" y="2962991"/>
              <a:ext cx="1124475" cy="2472539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6593" y="2964995"/>
              <a:ext cx="1124475" cy="2472539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963" y="2976245"/>
              <a:ext cx="1124475" cy="2472539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8317" y="2189105"/>
              <a:ext cx="10424" cy="773886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8495" y="2189104"/>
              <a:ext cx="22669" cy="773887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767657" y="-332370"/>
              <a:ext cx="2740441" cy="2521475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88079"/>
                <a:chOff x="4419600" y="566023"/>
                <a:chExt cx="2530200" cy="25087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638860"/>
                  <a:chOff x="952500" y="3344346"/>
                  <a:chExt cx="2530200" cy="1638860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638860"/>
                    <a:chOff x="952500" y="3344346"/>
                    <a:chExt cx="918018" cy="1638860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638860"/>
                      <a:chOff x="952500" y="3344346"/>
                      <a:chExt cx="918018" cy="1638860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4141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App 1</a:t>
                        </a:r>
                        <a:endParaRPr lang="en-US" sz="14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638860"/>
                    <a:chOff x="952500" y="3344346"/>
                    <a:chExt cx="918018" cy="1638860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638860"/>
                      <a:chOff x="952500" y="3344346"/>
                      <a:chExt cx="918018" cy="1638860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4141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App 2</a:t>
                        </a:r>
                        <a:endParaRPr lang="en-US" sz="14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620914"/>
                    <a:chOff x="813047" y="3344346"/>
                    <a:chExt cx="918018" cy="1620914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620914"/>
                      <a:chOff x="813047" y="3344346"/>
                      <a:chExt cx="918018" cy="1620914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4141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App N</a:t>
                        </a:r>
                        <a:endParaRPr lang="en-US" sz="14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952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4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5145" y="1511556"/>
              <a:ext cx="277140" cy="2745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7163" y="1857778"/>
              <a:ext cx="834707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App N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>
              <a:off x="5015082" y="2966578"/>
              <a:ext cx="277140" cy="27452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240638" y="3288809"/>
              <a:ext cx="1368512" cy="6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Model for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App N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92812" y="-231380"/>
              <a:ext cx="4125083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Server,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Running </a:t>
              </a:r>
              <a:r>
                <a:rPr lang="en-US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HBM(1)</a:t>
              </a:r>
              <a:endParaRPr lang="en-US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5852129" y="4120862"/>
              <a:ext cx="969826" cy="584418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3707" y="4132104"/>
              <a:ext cx="969826" cy="584418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5517" y="4120854"/>
              <a:ext cx="995072" cy="584418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04931" y="1402269"/>
              <a:ext cx="2036627" cy="10888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769318" y="2464868"/>
              <a:ext cx="2172857" cy="1322434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8100" y="928368"/>
              <a:ext cx="1571101" cy="204787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>
              <a:endCxn id="41" idx="3"/>
            </p:cNvCxnSpPr>
            <p:nvPr/>
          </p:nvCxnSpPr>
          <p:spPr>
            <a:xfrm rot="5400000">
              <a:off x="3775473" y="2604638"/>
              <a:ext cx="2062222" cy="11310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74"/>
          <p:cNvSpPr/>
          <p:nvPr/>
        </p:nvSpPr>
        <p:spPr>
          <a:xfrm>
            <a:off x="-1127716" y="5284430"/>
            <a:ext cx="7612003" cy="43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Light-weight 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Control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LCS(2)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with 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 Hash Table: PHT(3)</a:t>
            </a:r>
            <a:endParaRPr lang="en-US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Arrow Connector 13"/>
          <p:cNvCxnSpPr>
            <a:stCxn id="265" idx="2"/>
          </p:cNvCxnSpPr>
          <p:nvPr/>
        </p:nvCxnSpPr>
        <p:spPr>
          <a:xfrm flipH="1">
            <a:off x="-194992" y="4245799"/>
            <a:ext cx="4223" cy="11428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49220" y="-1122490"/>
            <a:ext cx="9518736" cy="6997503"/>
            <a:chOff x="2849220" y="-1122490"/>
            <a:chExt cx="9518736" cy="6997503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751787"/>
              <a:chOff x="2862470" y="-1122490"/>
              <a:chExt cx="9505486" cy="6751787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90789786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603884" y="4675190"/>
                <a:ext cx="2215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201371"/>
                <a:ext cx="30036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3896123"/>
              <a:ext cx="30036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256</Words>
  <Application>Microsoft Macintosh PowerPoint</Application>
  <PresentationFormat>Widescreen</PresentationFormat>
  <Paragraphs>124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2016-07-20T23:16:22Z</dcterms:created>
  <dcterms:modified xsi:type="dcterms:W3CDTF">2016-08-14T03:07:13Z</dcterms:modified>
</cp:coreProperties>
</file>