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29" autoAdjust="0"/>
  </p:normalViewPr>
  <p:slideViewPr>
    <p:cSldViewPr showGuides="1">
      <p:cViewPr varScale="1">
        <p:scale>
          <a:sx n="85" d="100"/>
          <a:sy n="85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477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This</a:t>
              </a:r>
            </a:p>
            <a:p>
              <a:pPr algn="ctr"/>
              <a:r>
                <a:rPr lang="en-US" dirty="0" smtClean="0"/>
                <a:t>Paper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600200" y="1664968"/>
            <a:ext cx="2438400" cy="26784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cxnSp>
        <p:nvCxnSpPr>
          <p:cNvPr id="94" name="Elbow Connector 93"/>
          <p:cNvCxnSpPr>
            <a:stCxn id="75" idx="6"/>
            <a:endCxn id="63" idx="0"/>
          </p:cNvCxnSpPr>
          <p:nvPr/>
        </p:nvCxnSpPr>
        <p:spPr>
          <a:xfrm>
            <a:off x="3985591" y="2994244"/>
            <a:ext cx="1119809" cy="17301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66800" y="4494250"/>
            <a:ext cx="31623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066800" y="1524000"/>
            <a:ext cx="0" cy="29773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04900" y="1524000"/>
            <a:ext cx="489585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981700" y="1524000"/>
            <a:ext cx="465" cy="420491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229100" y="5791200"/>
            <a:ext cx="1752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229100" y="4481886"/>
            <a:ext cx="0" cy="130931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172</Words>
  <Application>Microsoft Office PowerPoint</Application>
  <PresentationFormat>On-screen Show (4:3)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hank</cp:lastModifiedBy>
  <cp:revision>18</cp:revision>
  <dcterms:created xsi:type="dcterms:W3CDTF">2016-07-14T22:16:40Z</dcterms:created>
  <dcterms:modified xsi:type="dcterms:W3CDTF">2016-07-31T01:53:09Z</dcterms:modified>
</cp:coreProperties>
</file>