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8" r:id="rId3"/>
    <p:sldId id="267" r:id="rId4"/>
    <p:sldId id="266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/>
    <p:restoredTop sz="94675"/>
  </p:normalViewPr>
  <p:slideViewPr>
    <p:cSldViewPr snapToGrid="0" snapToObjects="1">
      <p:cViewPr>
        <p:scale>
          <a:sx n="153" d="100"/>
          <a:sy n="153" d="100"/>
        </p:scale>
        <p:origin x="-3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2080336"/>
        <c:axId val="-2009890688"/>
      </c:scatterChart>
      <c:valAx>
        <c:axId val="-2012080336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890688"/>
        <c:crosses val="autoZero"/>
        <c:crossBetween val="midCat"/>
      </c:valAx>
      <c:valAx>
        <c:axId val="-200989068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08033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4965" y="-332370"/>
            <a:ext cx="7945879" cy="9232529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b="1" dirty="0" smtClean="0"/>
                <a:t>HBM(1)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82128" y="3615728"/>
              <a:ext cx="685584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55944"/>
                <a:chOff x="-181537" y="6367281"/>
                <a:chExt cx="7950279" cy="255594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System: LCS(3)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242322" y="5566347"/>
                  <a:ext cx="684309" cy="5777731"/>
                </a:xfrm>
                <a:prstGeom prst="bentConnector3">
                  <a:avLst>
                    <a:gd name="adj1" fmla="val -33406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5389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329348"/>
                  <a:chOff x="5292242" y="6468018"/>
                  <a:chExt cx="2476500" cy="2329348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3293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436786" y="6375988"/>
                  <a:ext cx="3648232" cy="646331"/>
                  <a:chOff x="2392944" y="3053596"/>
                  <a:chExt cx="3648232" cy="646331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575624" y="3109280"/>
                    <a:ext cx="3244104" cy="52637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392944" y="3053596"/>
                    <a:ext cx="36482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</a:t>
                    </a:r>
                    <a:r>
                      <a:rPr lang="en-US" dirty="0" smtClean="0"/>
                      <a:t>Table</a:t>
                    </a:r>
                    <a:r>
                      <a:rPr lang="en-US" smtClean="0"/>
                      <a:t>: </a:t>
                    </a:r>
                  </a:p>
                  <a:p>
                    <a:pPr algn="ctr"/>
                    <a:r>
                      <a:rPr lang="en-US" dirty="0" smtClean="0"/>
                      <a:t>PHT(2)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endCxn id="187" idx="0"/>
                </p:cNvCxnSpPr>
                <p:nvPr/>
              </p:nvCxnSpPr>
              <p:spPr>
                <a:xfrm>
                  <a:off x="4129220" y="6931512"/>
                  <a:ext cx="0" cy="377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187" idx="3"/>
              </p:cNvCxnSpPr>
              <p:nvPr/>
            </p:nvCxnSpPr>
            <p:spPr>
              <a:xfrm flipV="1">
                <a:off x="7271529" y="7949933"/>
                <a:ext cx="473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>
              <a:off x="5693099" y="1745463"/>
              <a:ext cx="20520" cy="392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954216" y="-893884"/>
            <a:ext cx="9398428" cy="6559579"/>
            <a:chOff x="2954216" y="-893884"/>
            <a:chExt cx="9398428" cy="6559579"/>
          </a:xfrm>
        </p:grpSpPr>
        <p:sp>
          <p:nvSpPr>
            <p:cNvPr id="30" name="Rectangle 29"/>
            <p:cNvSpPr/>
            <p:nvPr/>
          </p:nvSpPr>
          <p:spPr>
            <a:xfrm>
              <a:off x="3675529" y="3048001"/>
              <a:ext cx="8283389" cy="261769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cmpd="thinThick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954216" y="-893884"/>
              <a:ext cx="9398428" cy="6286770"/>
              <a:chOff x="2954216" y="-893884"/>
              <a:chExt cx="9398428" cy="6286770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271818288"/>
                  </p:ext>
                </p:extLst>
              </p:nvPr>
            </p:nvGraphicFramePr>
            <p:xfrm>
              <a:off x="2954216" y="-893884"/>
              <a:ext cx="6096000" cy="41011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3909647" y="3201371"/>
                <a:ext cx="969646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 = 0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 = .01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83010" y="3201371"/>
                <a:ext cx="2953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 = 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 = .2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 = .08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40063" y="3201371"/>
                <a:ext cx="100092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 =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 = .8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 = .6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58921" y="320137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 = 3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905094" y="4734435"/>
                <a:ext cx="5868231" cy="658451"/>
                <a:chOff x="3786558" y="4666703"/>
                <a:chExt cx="5868231" cy="6584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rot="16200000">
                  <a:off x="6391448" y="2061813"/>
                  <a:ext cx="658451" cy="5868231"/>
                  <a:chOff x="2719754" y="3207239"/>
                  <a:chExt cx="914403" cy="586823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2719755" y="3207239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719757" y="3664439"/>
                    <a:ext cx="914400" cy="5169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719756" y="4181441"/>
                    <a:ext cx="914400" cy="57779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19757" y="4759240"/>
                    <a:ext cx="914400" cy="56222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719755" y="53242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19755" y="57814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719755" y="62386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19755" y="66958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9754" y="7153074"/>
                    <a:ext cx="914400" cy="47806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9756" y="7631140"/>
                    <a:ext cx="914401" cy="52426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719757" y="8155401"/>
                    <a:ext cx="914400" cy="92006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3824655" y="481126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05655" y="4811264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02000" y="4811264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0.2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7382" y="481804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0.3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78994" y="482483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0.4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193" y="482483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93393" y="4811264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68178" y="482483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32392" y="4835531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138889" y="482483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31680" y="4811264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583616" y="4822302"/>
                <a:ext cx="2215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Speedup Index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348972" y="3473905"/>
                <a:ext cx="3003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Configuration Array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09647" y="2303585"/>
                <a:ext cx="0" cy="897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884957" y="2133010"/>
                <a:ext cx="3448" cy="106836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836062" y="803435"/>
                <a:ext cx="0" cy="2397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831052" y="-248824"/>
                <a:ext cx="13938" cy="34501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05091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84957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842389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853256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" idx="3"/>
              </p:cNvCxnSpPr>
              <p:nvPr/>
            </p:nvCxnSpPr>
            <p:spPr>
              <a:xfrm flipH="1" flipV="1">
                <a:off x="4133691" y="411577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4614707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520049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29142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6210158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6710219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14360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7624622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8096107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9329593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8567588" y="413481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2452" y="1113463"/>
            <a:ext cx="2818435" cy="1812166"/>
            <a:chOff x="877265" y="3064634"/>
            <a:chExt cx="2818435" cy="1812166"/>
          </a:xfrm>
        </p:grpSpPr>
        <p:grpSp>
          <p:nvGrpSpPr>
            <p:cNvPr id="55" name="Group 5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24343" y="996146"/>
            <a:ext cx="2669653" cy="1838328"/>
            <a:chOff x="952500" y="3038472"/>
            <a:chExt cx="2669653" cy="1838328"/>
          </a:xfrm>
        </p:grpSpPr>
        <p:grpSp>
          <p:nvGrpSpPr>
            <p:cNvPr id="78" name="Group 77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072452" y="1253925"/>
            <a:ext cx="2526675" cy="1702600"/>
            <a:chOff x="1072452" y="1253925"/>
            <a:chExt cx="2526675" cy="1702600"/>
          </a:xfrm>
        </p:grpSpPr>
        <p:grpSp>
          <p:nvGrpSpPr>
            <p:cNvPr id="55" name="Group 54"/>
            <p:cNvGrpSpPr/>
            <p:nvPr/>
          </p:nvGrpSpPr>
          <p:grpSpPr>
            <a:xfrm>
              <a:off x="1072452" y="1253925"/>
              <a:ext cx="956367" cy="1702600"/>
              <a:chOff x="877265" y="2999140"/>
              <a:chExt cx="1066800" cy="1916287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2999140"/>
                <a:ext cx="1066800" cy="1916287"/>
                <a:chOff x="877265" y="2999140"/>
                <a:chExt cx="1066800" cy="1916287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2999140"/>
                  <a:ext cx="1066800" cy="34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2"/>
                  <a:ext cx="918018" cy="34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47207" y="1253925"/>
              <a:ext cx="956367" cy="1702600"/>
              <a:chOff x="877265" y="2999140"/>
              <a:chExt cx="1066800" cy="191628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2999140"/>
                <a:ext cx="1066800" cy="1916287"/>
                <a:chOff x="877265" y="2999140"/>
                <a:chExt cx="1066800" cy="191628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2999140"/>
                  <a:ext cx="1066800" cy="34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2"/>
                  <a:ext cx="918018" cy="34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42760" y="1253925"/>
              <a:ext cx="956367" cy="1702600"/>
              <a:chOff x="877265" y="2999140"/>
              <a:chExt cx="1066800" cy="191628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2999140"/>
                <a:ext cx="1066800" cy="1916287"/>
                <a:chOff x="877265" y="2999140"/>
                <a:chExt cx="1066800" cy="1916287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2999140"/>
                  <a:ext cx="1066800" cy="34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2"/>
                  <a:ext cx="918018" cy="34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6799" y="2354814"/>
              <a:ext cx="95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- - - </a:t>
              </a:r>
              <a:endParaRPr lang="en-US" sz="14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18768" y="1207874"/>
            <a:ext cx="2260550" cy="1667653"/>
            <a:chOff x="3718768" y="1207874"/>
            <a:chExt cx="2260550" cy="1667653"/>
          </a:xfrm>
        </p:grpSpPr>
        <p:grpSp>
          <p:nvGrpSpPr>
            <p:cNvPr id="78" name="Group 77"/>
            <p:cNvGrpSpPr/>
            <p:nvPr/>
          </p:nvGrpSpPr>
          <p:grpSpPr>
            <a:xfrm>
              <a:off x="3718768" y="1207874"/>
              <a:ext cx="1570308" cy="1667653"/>
              <a:chOff x="952500" y="3038470"/>
              <a:chExt cx="1751635" cy="187695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0"/>
                <a:ext cx="1751635" cy="1876957"/>
                <a:chOff x="952500" y="3038470"/>
                <a:chExt cx="1751635" cy="1876957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0"/>
                  <a:ext cx="1066800" cy="34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2"/>
                  <a:ext cx="918018" cy="34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393523" y="1479640"/>
              <a:ext cx="822986" cy="1395886"/>
              <a:chOff x="952500" y="3344346"/>
              <a:chExt cx="918018" cy="157108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71081"/>
                <a:chOff x="952500" y="3344346"/>
                <a:chExt cx="918018" cy="1571081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2"/>
                  <a:ext cx="918018" cy="34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40018" y="1615044"/>
              <a:ext cx="1039300" cy="1252300"/>
              <a:chOff x="563135" y="3496746"/>
              <a:chExt cx="1159310" cy="140947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63135" y="3496746"/>
                <a:ext cx="1159310" cy="1409475"/>
                <a:chOff x="563135" y="3496746"/>
                <a:chExt cx="1159310" cy="1409475"/>
              </a:xfrm>
            </p:grpSpPr>
            <p:cxnSp>
              <p:nvCxnSpPr>
                <p:cNvPr id="84" name="Straight Arrow Connector 83"/>
                <p:cNvCxnSpPr>
                  <a:stCxn id="88" idx="6"/>
                </p:cNvCxnSpPr>
                <p:nvPr/>
              </p:nvCxnSpPr>
              <p:spPr>
                <a:xfrm>
                  <a:off x="563135" y="3496746"/>
                  <a:ext cx="681621" cy="72098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804427" y="4559815"/>
                  <a:ext cx="918018" cy="346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100751" y="4217734"/>
                <a:ext cx="304800" cy="304799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4963835" y="2274386"/>
              <a:ext cx="95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- - - </a:t>
              </a:r>
              <a:endParaRPr lang="en-US" sz="14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53434" y="416634"/>
            <a:ext cx="2188358" cy="2458892"/>
            <a:chOff x="6053434" y="416634"/>
            <a:chExt cx="2188358" cy="2458892"/>
          </a:xfrm>
        </p:grpSpPr>
        <p:grpSp>
          <p:nvGrpSpPr>
            <p:cNvPr id="96" name="Group 95"/>
            <p:cNvGrpSpPr/>
            <p:nvPr/>
          </p:nvGrpSpPr>
          <p:grpSpPr>
            <a:xfrm>
              <a:off x="6053434" y="1479639"/>
              <a:ext cx="2188358" cy="1395887"/>
              <a:chOff x="952500" y="3344346"/>
              <a:chExt cx="2441051" cy="1571083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952500" y="3344346"/>
                <a:ext cx="918018" cy="1571082"/>
                <a:chOff x="952500" y="3344346"/>
                <a:chExt cx="918018" cy="157108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52500" y="3344346"/>
                  <a:ext cx="918018" cy="1571082"/>
                  <a:chOff x="952500" y="3344346"/>
                  <a:chExt cx="918018" cy="1571082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52500" y="4569022"/>
                    <a:ext cx="918018" cy="3464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1</a:t>
                    </a:r>
                    <a:endParaRPr lang="en-US" sz="1400" dirty="0"/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705170" y="3344346"/>
                <a:ext cx="918018" cy="1571083"/>
                <a:chOff x="952500" y="3344346"/>
                <a:chExt cx="918018" cy="1571083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52500" y="3344346"/>
                  <a:ext cx="918018" cy="1571083"/>
                  <a:chOff x="952500" y="3344346"/>
                  <a:chExt cx="918018" cy="157108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2500" y="4569023"/>
                    <a:ext cx="918018" cy="3464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2</a:t>
                    </a:r>
                    <a:endParaRPr lang="en-US" sz="1400" dirty="0"/>
                  </a:p>
                </p:txBody>
              </p:sp>
            </p:grpSp>
            <p:sp>
              <p:nvSpPr>
                <p:cNvPr id="108" name="Oval 107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475533" y="3344346"/>
                <a:ext cx="918018" cy="1571083"/>
                <a:chOff x="723898" y="3344346"/>
                <a:chExt cx="918018" cy="1571083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23898" y="3344346"/>
                  <a:ext cx="918018" cy="1571083"/>
                  <a:chOff x="723898" y="3344346"/>
                  <a:chExt cx="918018" cy="157108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028698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1175551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23898" y="4569023"/>
                    <a:ext cx="918018" cy="3464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N</a:t>
                    </a:r>
                    <a:endParaRPr lang="en-US" sz="1400" dirty="0"/>
                  </a:p>
                </p:txBody>
              </p:sp>
            </p:grpSp>
            <p:sp>
              <p:nvSpPr>
                <p:cNvPr id="102" name="Oval 101"/>
                <p:cNvSpPr/>
                <p:nvPr/>
              </p:nvSpPr>
              <p:spPr>
                <a:xfrm>
                  <a:off x="1023151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6460653" y="824882"/>
              <a:ext cx="545591" cy="664969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003757" y="706403"/>
              <a:ext cx="273248" cy="2708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7135408" y="977213"/>
              <a:ext cx="4973" cy="51263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6"/>
              <a:endCxn id="103" idx="0"/>
            </p:cNvCxnSpPr>
            <p:nvPr/>
          </p:nvCxnSpPr>
          <p:spPr>
            <a:xfrm>
              <a:off x="7277005" y="841808"/>
              <a:ext cx="551672" cy="6378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89762" y="416634"/>
              <a:ext cx="1470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Mean/Variance</a:t>
              </a:r>
              <a:endParaRPr lang="en-US" sz="1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5425" y="2274386"/>
              <a:ext cx="95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- - -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11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200</Words>
  <Application>Microsoft Macintosh PowerPoint</Application>
  <PresentationFormat>Widescreen</PresentationFormat>
  <Paragraphs>100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dcterms:created xsi:type="dcterms:W3CDTF">2016-07-20T23:16:22Z</dcterms:created>
  <dcterms:modified xsi:type="dcterms:W3CDTF">2016-08-13T01:41:21Z</dcterms:modified>
</cp:coreProperties>
</file>