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49" autoAdjust="0"/>
  </p:normalViewPr>
  <p:slideViewPr>
    <p:cSldViewPr showGuides="1">
      <p:cViewPr>
        <p:scale>
          <a:sx n="113" d="100"/>
          <a:sy n="113" d="100"/>
        </p:scale>
        <p:origin x="5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9636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System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3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103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4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4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48400" y="5715000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4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4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5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365678" cy="97455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95600" y="1981200"/>
            <a:ext cx="1885330" cy="646331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535491" cy="20224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31869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Mobile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Device: Running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Lightweight 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48549"/>
              <a:chOff x="572512" y="575651"/>
              <a:chExt cx="2460585" cy="254854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48549"/>
                <a:chOff x="952500" y="3080723"/>
                <a:chExt cx="2460585" cy="254854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48549"/>
                  <a:chOff x="952500" y="3080723"/>
                  <a:chExt cx="1751635" cy="2548549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48549"/>
                    <a:chOff x="952500" y="3080723"/>
                    <a:chExt cx="1751635" cy="2548549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284926"/>
                  <a:chOff x="952500" y="3344346"/>
                  <a:chExt cx="918018" cy="2284926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284926"/>
                    <a:chOff x="952500" y="3344346"/>
                    <a:chExt cx="918018" cy="2284926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32526"/>
                  <a:chOff x="563135" y="3496746"/>
                  <a:chExt cx="1098315" cy="2132526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32526"/>
                    <a:chOff x="563135" y="3496746"/>
                    <a:chExt cx="1098315" cy="2132526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4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255289" y="4197385"/>
                  <a:ext cx="5334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0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49724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0680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09928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90900" y="92126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89452" y="3378070"/>
            <a:ext cx="1619250" cy="978698"/>
            <a:chOff x="4161711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61711" y="2635191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61" idx="2"/>
            <a:endCxn id="63" idx="0"/>
          </p:cNvCxnSpPr>
          <p:nvPr/>
        </p:nvCxnSpPr>
        <p:spPr>
          <a:xfrm>
            <a:off x="5099791" y="4356768"/>
            <a:ext cx="5609" cy="3676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9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7758</TotalTime>
  <Words>272</Words>
  <Application>Microsoft Macintosh PowerPoint</Application>
  <PresentationFormat>On-screen Show (4:3)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Times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Microsoft Office User</cp:lastModifiedBy>
  <cp:revision>41</cp:revision>
  <dcterms:created xsi:type="dcterms:W3CDTF">2016-07-14T22:16:40Z</dcterms:created>
  <dcterms:modified xsi:type="dcterms:W3CDTF">2016-11-15T09:34:12Z</dcterms:modified>
</cp:coreProperties>
</file>