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8" r:id="rId3"/>
    <p:sldId id="270" r:id="rId4"/>
    <p:sldId id="267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2"/>
    <p:restoredTop sz="94749"/>
  </p:normalViewPr>
  <p:slideViewPr>
    <p:cSldViewPr snapToGrid="0" snapToObjects="1">
      <p:cViewPr>
        <p:scale>
          <a:sx n="70" d="100"/>
          <a:sy n="70" d="100"/>
        </p:scale>
        <p:origin x="-104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"/>
          <c:w val="0.783448447948574"/>
          <c:h val="0.5891471677391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9874592"/>
        <c:axId val="-2000012048"/>
      </c:scatterChart>
      <c:valAx>
        <c:axId val="-1999874592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00012048"/>
        <c:crosses val="autoZero"/>
        <c:crossBetween val="midCat"/>
      </c:valAx>
      <c:valAx>
        <c:axId val="-20000120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0.0472062040038489"/>
              <c:y val="0.31922646553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998745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89963809115629"/>
          <c:y val="0.0898046705743768"/>
          <c:w val="0.899999935356105"/>
          <c:h val="0.08588915767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961721" y="3824484"/>
            <a:ext cx="7782177" cy="2613828"/>
            <a:chOff x="5961721" y="3824484"/>
            <a:chExt cx="7782177" cy="2613828"/>
          </a:xfrm>
        </p:grpSpPr>
        <p:sp>
          <p:nvSpPr>
            <p:cNvPr id="186" name="TextBox 185"/>
            <p:cNvSpPr txBox="1"/>
            <p:nvPr/>
          </p:nvSpPr>
          <p:spPr>
            <a:xfrm>
              <a:off x="5961721" y="3824484"/>
              <a:ext cx="1827788" cy="6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Goal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52848" y="4676253"/>
              <a:ext cx="1404972" cy="1012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Light-weight Control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System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9148748" y="3037926"/>
              <a:ext cx="826402" cy="5774533"/>
            </a:xfrm>
            <a:prstGeom prst="bentConnector3">
              <a:avLst>
                <a:gd name="adj1" fmla="val -138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6293893" y="4768383"/>
              <a:ext cx="761578" cy="743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673389" y="6056917"/>
              <a:ext cx="3427102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436554" y="4681875"/>
              <a:ext cx="1339674" cy="10063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App-specific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11268769" y="3927524"/>
              <a:ext cx="2475129" cy="2414824"/>
              <a:chOff x="5292242" y="6468019"/>
              <a:chExt cx="2476500" cy="2338449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9"/>
                <a:ext cx="2362200" cy="2334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7409965" y="3932290"/>
              <a:ext cx="3646212" cy="386967"/>
              <a:chOff x="2387459" y="3260927"/>
              <a:chExt cx="3648232" cy="37472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575624" y="3260927"/>
                <a:ext cx="3244104" cy="3747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387459" y="3274781"/>
                <a:ext cx="3648232" cy="35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Performance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Hash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Table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192" name="Straight Arrow Connector 191"/>
            <p:cNvCxnSpPr>
              <a:endCxn id="187" idx="0"/>
            </p:cNvCxnSpPr>
            <p:nvPr/>
          </p:nvCxnSpPr>
          <p:spPr>
            <a:xfrm>
              <a:off x="10106391" y="4291855"/>
              <a:ext cx="0" cy="3900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 flipH="1">
              <a:off x="6667527" y="4416536"/>
              <a:ext cx="7155" cy="34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7052963" y="5172366"/>
              <a:ext cx="5331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10776228" y="5185069"/>
              <a:ext cx="4735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102" idx="3"/>
              <a:endCxn id="187" idx="1"/>
            </p:cNvCxnSpPr>
            <p:nvPr/>
          </p:nvCxnSpPr>
          <p:spPr>
            <a:xfrm>
              <a:off x="8957820" y="5182258"/>
              <a:ext cx="478734" cy="2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12058" y="-676780"/>
            <a:ext cx="6653827" cy="5370247"/>
            <a:chOff x="-1127716" y="-1028699"/>
            <a:chExt cx="7612003" cy="6746570"/>
          </a:xfrm>
        </p:grpSpPr>
        <p:grpSp>
          <p:nvGrpSpPr>
            <p:cNvPr id="21" name="Group 20"/>
            <p:cNvGrpSpPr/>
            <p:nvPr/>
          </p:nvGrpSpPr>
          <p:grpSpPr>
            <a:xfrm>
              <a:off x="-1127716" y="-1028699"/>
              <a:ext cx="7612003" cy="6746570"/>
              <a:chOff x="-1127716" y="-1028699"/>
              <a:chExt cx="7612003" cy="67465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1046659" y="-1028699"/>
                <a:ext cx="6814275" cy="6018010"/>
                <a:chOff x="2827163" y="-569226"/>
                <a:chExt cx="6814275" cy="601801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775930" y="2962991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27750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116593" y="2964995"/>
                  <a:ext cx="1124475" cy="2472539"/>
                  <a:chOff x="2510319" y="2640458"/>
                  <a:chExt cx="503434" cy="1031630"/>
                </a:xfrm>
              </p:grpSpPr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27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8516963" y="2976245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6078317" y="2189105"/>
                  <a:ext cx="10424" cy="773886"/>
                </a:xfrm>
                <a:prstGeom prst="straightConnector1">
                  <a:avLst/>
                </a:prstGeom>
                <a:ln>
                  <a:solidFill>
                    <a:schemeClr val="accent1">
                      <a:alpha val="30000"/>
                    </a:schemeClr>
                  </a:solidFill>
                  <a:prstDash val="solid"/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568495" y="2189104"/>
                  <a:ext cx="22669" cy="77388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alpha val="30000"/>
                    </a:schemeClr>
                  </a:solidFill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4615257" y="-569226"/>
                  <a:ext cx="3167007" cy="2758332"/>
                  <a:chOff x="4435289" y="-1492083"/>
                  <a:chExt cx="3544131" cy="3237549"/>
                </a:xfrm>
              </p:grpSpPr>
              <p:sp>
                <p:nvSpPr>
                  <p:cNvPr id="50" name="Can 49"/>
                  <p:cNvSpPr/>
                  <p:nvPr/>
                </p:nvSpPr>
                <p:spPr>
                  <a:xfrm>
                    <a:off x="4435289" y="-1492083"/>
                    <a:ext cx="3544131" cy="3237549"/>
                  </a:xfrm>
                  <a:prstGeom prst="can">
                    <a:avLst>
                      <a:gd name="adj" fmla="val 27383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006680" y="-514609"/>
                    <a:ext cx="2301854" cy="2188079"/>
                    <a:chOff x="4419600" y="566023"/>
                    <a:chExt cx="2530200" cy="2508705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4419600" y="1435868"/>
                      <a:ext cx="2530200" cy="1638860"/>
                      <a:chOff x="952500" y="3344346"/>
                      <a:chExt cx="2530200" cy="1638860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95250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90" name="Group 89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94" name="Straight Arrow Connector 93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1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Oval 91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70517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84" name="Group 83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86" name="Oval 85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8" name="Straight Arrow Connector 87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9" name="TextBox 88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2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2564682" y="3344346"/>
                        <a:ext cx="918018" cy="1620914"/>
                        <a:chOff x="813047" y="3344346"/>
                        <a:chExt cx="918018" cy="1620914"/>
                      </a:xfrm>
                    </p:grpSpPr>
                    <p:grpSp>
                      <p:nvGrpSpPr>
                        <p:cNvPr id="77" name="Group 76"/>
                        <p:cNvGrpSpPr/>
                        <p:nvPr/>
                      </p:nvGrpSpPr>
                      <p:grpSpPr>
                        <a:xfrm>
                          <a:off x="813047" y="3344346"/>
                          <a:ext cx="918018" cy="1620914"/>
                          <a:chOff x="813047" y="3344346"/>
                          <a:chExt cx="918018" cy="1620914"/>
                        </a:xfrm>
                      </p:grpSpPr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>
                            <a:off x="106876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2" name="Straight Arrow Connector 81"/>
                          <p:cNvCxnSpPr/>
                          <p:nvPr/>
                        </p:nvCxnSpPr>
                        <p:spPr>
                          <a:xfrm flipH="1">
                            <a:off x="121561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813047" y="4551077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N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106321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2248358" y="3870752"/>
                        <a:ext cx="547822" cy="7869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…</a:t>
                        </a:r>
                        <a:endParaRPr lang="en-US" sz="32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4886160" y="566023"/>
                      <a:ext cx="1553735" cy="881777"/>
                      <a:chOff x="4886160" y="566023"/>
                      <a:chExt cx="1553735" cy="881777"/>
                    </a:xfrm>
                  </p:grpSpPr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H="1">
                        <a:off x="5638830" y="870822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 flipH="1">
                        <a:off x="4886160" y="699372"/>
                        <a:ext cx="608591" cy="74842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>
                        <a:off x="5788456" y="699372"/>
                        <a:ext cx="651439" cy="736496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5491977" y="566023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18" name="Oval 417"/>
                <p:cNvSpPr/>
                <p:nvPr/>
              </p:nvSpPr>
              <p:spPr>
                <a:xfrm>
                  <a:off x="3135145" y="1511556"/>
                  <a:ext cx="277140" cy="27452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2827163" y="1857778"/>
                  <a:ext cx="834707" cy="38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5015082" y="2966578"/>
                  <a:ext cx="277140" cy="2745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4223244" y="3271365"/>
                  <a:ext cx="1368512" cy="667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for</a:t>
                  </a:r>
                </a:p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4481377" y="-458585"/>
                  <a:ext cx="3453287" cy="46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Server running HBM (</a:t>
                  </a:r>
                  <a:r>
                    <a:rPr lang="en-US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1)</a:t>
                  </a:r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5852129" y="4120862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2" name="Elbow Connector 201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0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14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15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16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7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8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9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0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1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2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Arrow Connector 208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Arrow Connector 209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Arrow Connector 210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211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593707" y="4132104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27" name="Elbow Connector 226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Oval 227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31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39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40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41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2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3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4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5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6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8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33" name="Straight Arrow Connector 232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Straight Arrow Connector 233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Arrow Connector 234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3185517" y="4120854"/>
                  <a:ext cx="995072" cy="584418"/>
                  <a:chOff x="3357481" y="4339082"/>
                  <a:chExt cx="1574358" cy="912896"/>
                </a:xfrm>
              </p:grpSpPr>
              <p:grpSp>
                <p:nvGrpSpPr>
                  <p:cNvPr id="250" name="Group 249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3" name="Elbow Connector 252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4579406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5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66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67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68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69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0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1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2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3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4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9" name="Straight Arrow Connector 258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Arrow Connector 259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Arrow Connector 260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Arrow Connector 262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Arrow Connector 263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7" name="Elbow Connector 6"/>
                <p:cNvCxnSpPr>
                  <a:stCxn id="41" idx="0"/>
                  <a:endCxn id="50" idx="2"/>
                </p:cNvCxnSpPr>
                <p:nvPr/>
              </p:nvCxnSpPr>
              <p:spPr>
                <a:xfrm rot="5400000" flipH="1" flipV="1">
                  <a:off x="3069517" y="1419255"/>
                  <a:ext cx="2155055" cy="93642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>
                  <a:endCxn id="46" idx="1"/>
                </p:cNvCxnSpPr>
                <p:nvPr/>
              </p:nvCxnSpPr>
              <p:spPr>
                <a:xfrm rot="16200000" flipH="1">
                  <a:off x="6820416" y="2515968"/>
                  <a:ext cx="2073472" cy="1319621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lbow Connector 17"/>
                <p:cNvCxnSpPr>
                  <a:stCxn id="50" idx="4"/>
                  <a:endCxn id="46" idx="0"/>
                </p:cNvCxnSpPr>
                <p:nvPr/>
              </p:nvCxnSpPr>
              <p:spPr>
                <a:xfrm>
                  <a:off x="7782264" y="809940"/>
                  <a:ext cx="1296937" cy="2166305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Elbow Connector 3"/>
                <p:cNvCxnSpPr>
                  <a:endCxn id="41" idx="3"/>
                </p:cNvCxnSpPr>
                <p:nvPr/>
              </p:nvCxnSpPr>
              <p:spPr>
                <a:xfrm rot="5400000">
                  <a:off x="3775473" y="2604638"/>
                  <a:ext cx="2062222" cy="113103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Rectangle 274"/>
              <p:cNvSpPr/>
              <p:nvPr/>
            </p:nvSpPr>
            <p:spPr>
              <a:xfrm>
                <a:off x="-1127716" y="5284430"/>
                <a:ext cx="7612003" cy="433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Control</a:t>
                </a:r>
                <a:r>
                  <a:rPr lang="en-US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LCS (2)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Performance Hash Table: PHT (3)</a:t>
                </a:r>
                <a:endParaRPr lang="en-US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265" idx="2"/>
              </p:cNvCxnSpPr>
              <p:nvPr/>
            </p:nvCxnSpPr>
            <p:spPr>
              <a:xfrm flipH="1">
                <a:off x="-194992" y="4245799"/>
                <a:ext cx="4223" cy="114289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/>
            <p:cNvSpPr/>
            <p:nvPr/>
          </p:nvSpPr>
          <p:spPr>
            <a:xfrm>
              <a:off x="1749863" y="1832730"/>
              <a:ext cx="2189932" cy="328883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87665" y="228600"/>
              <a:ext cx="1903492" cy="488189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62470" y="-1122490"/>
            <a:ext cx="9505486" cy="6997502"/>
            <a:chOff x="2862470" y="-1122490"/>
            <a:chExt cx="9505486" cy="6997502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515376"/>
              <a:chOff x="2862470" y="-1122490"/>
              <a:chExt cx="9505486" cy="6515376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53972137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548481" y="4872485"/>
                <a:ext cx="2215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514083"/>
                <a:ext cx="3003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4173121"/>
              <a:ext cx="3003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6700</TotalTime>
  <Words>261</Words>
  <Application>Microsoft Macintosh PowerPoint</Application>
  <PresentationFormat>Widescreen</PresentationFormat>
  <Paragraphs>124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2016-07-20T23:16:22Z</dcterms:created>
  <dcterms:modified xsi:type="dcterms:W3CDTF">2016-08-15T20:18:53Z</dcterms:modified>
</cp:coreProperties>
</file>