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29" autoAdjust="0"/>
  </p:normalViewPr>
  <p:slideViewPr>
    <p:cSldViewPr showGuides="1">
      <p:cViewPr varScale="1">
        <p:scale>
          <a:sx n="65" d="100"/>
          <a:sy n="65" d="100"/>
        </p:scale>
        <p:origin x="53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0.6772113320915033</c:v>
                </c:pt>
                <c:pt idx="6">
                  <c:v>0.67290902054268398</c:v>
                </c:pt>
                <c:pt idx="7">
                  <c:v>0.2859596385123368</c:v>
                </c:pt>
                <c:pt idx="8">
                  <c:v>0.71088394501022933</c:v>
                </c:pt>
                <c:pt idx="9">
                  <c:v>0.67485932581006081</c:v>
                </c:pt>
                <c:pt idx="10">
                  <c:v>0.40451374861621636</c:v>
                </c:pt>
                <c:pt idx="11">
                  <c:v>0.38624610198779152</c:v>
                </c:pt>
                <c:pt idx="12">
                  <c:v>0.43933044757381845</c:v>
                </c:pt>
                <c:pt idx="13">
                  <c:v>0.4707373870292248</c:v>
                </c:pt>
                <c:pt idx="14">
                  <c:v>0.43007746174589245</c:v>
                </c:pt>
                <c:pt idx="15">
                  <c:v>0.45789169332304247</c:v>
                </c:pt>
                <c:pt idx="16">
                  <c:v>0.72735290833425204</c:v>
                </c:pt>
                <c:pt idx="17">
                  <c:v>0.51502009878188115</c:v>
                </c:pt>
                <c:pt idx="18">
                  <c:v>0.71406912266140088</c:v>
                </c:pt>
                <c:pt idx="19">
                  <c:v>0.41024702712527461</c:v>
                </c:pt>
                <c:pt idx="20">
                  <c:v>0.23945471531027351</c:v>
                </c:pt>
                <c:pt idx="21">
                  <c:v>0.7553088896456619</c:v>
                </c:pt>
                <c:pt idx="22">
                  <c:v>0.44802675800176417</c:v>
                </c:pt>
                <c:pt idx="23">
                  <c:v>0.74695135306483018</c:v>
                </c:pt>
                <c:pt idx="24">
                  <c:v>0.32116122687684595</c:v>
                </c:pt>
                <c:pt idx="25">
                  <c:v>0.79242287091948826</c:v>
                </c:pt>
                <c:pt idx="26">
                  <c:v>0.24345526554224292</c:v>
                </c:pt>
                <c:pt idx="27">
                  <c:v>0.30612427652449015</c:v>
                </c:pt>
                <c:pt idx="28">
                  <c:v>0.55861960181599568</c:v>
                </c:pt>
                <c:pt idx="29">
                  <c:v>0.30145208816403651</c:v>
                </c:pt>
                <c:pt idx="30">
                  <c:v>0.37360927891333157</c:v>
                </c:pt>
                <c:pt idx="31">
                  <c:v>0.65366042039419803</c:v>
                </c:pt>
                <c:pt idx="32">
                  <c:v>0.38116932607607146</c:v>
                </c:pt>
                <c:pt idx="33">
                  <c:v>0.57744048836671968</c:v>
                </c:pt>
                <c:pt idx="34">
                  <c:v>0.11858538466911957</c:v>
                </c:pt>
                <c:pt idx="35">
                  <c:v>5.9183753484281447E-2</c:v>
                </c:pt>
                <c:pt idx="36">
                  <c:v>9.8108214064926383E-2</c:v>
                </c:pt>
                <c:pt idx="37">
                  <c:v>0.15095121044816839</c:v>
                </c:pt>
                <c:pt idx="38">
                  <c:v>0.12457402863403044</c:v>
                </c:pt>
                <c:pt idx="39">
                  <c:v>4.7177229147734147E-3</c:v>
                </c:pt>
                <c:pt idx="40">
                  <c:v>4.1616882744593325E-2</c:v>
                </c:pt>
                <c:pt idx="41">
                  <c:v>7.0956681571415327E-3</c:v>
                </c:pt>
                <c:pt idx="42">
                  <c:v>0.1506608002961381</c:v>
                </c:pt>
                <c:pt idx="43">
                  <c:v>0.12003307872131708</c:v>
                </c:pt>
                <c:pt idx="44">
                  <c:v>0.19700031735751505</c:v>
                </c:pt>
                <c:pt idx="45">
                  <c:v>0.19150009716221419</c:v>
                </c:pt>
                <c:pt idx="46">
                  <c:v>0.95926133630677146</c:v>
                </c:pt>
                <c:pt idx="47">
                  <c:v>0.96502856640484436</c:v>
                </c:pt>
                <c:pt idx="48">
                  <c:v>0.80020392553912989</c:v>
                </c:pt>
                <c:pt idx="49">
                  <c:v>0.96932705553609078</c:v>
                </c:pt>
                <c:pt idx="50">
                  <c:v>0.99888504692904245</c:v>
                </c:pt>
                <c:pt idx="51">
                  <c:v>0.9693862328460412</c:v>
                </c:pt>
                <c:pt idx="52">
                  <c:v>0.96399815944987077</c:v>
                </c:pt>
                <c:pt idx="53">
                  <c:v>0.95388714896007942</c:v>
                </c:pt>
                <c:pt idx="54">
                  <c:v>0.9961415336148931</c:v>
                </c:pt>
                <c:pt idx="55">
                  <c:v>0.89511692656887809</c:v>
                </c:pt>
                <c:pt idx="56">
                  <c:v>0.87399438819510789</c:v>
                </c:pt>
                <c:pt idx="57">
                  <c:v>0.98841745581495233</c:v>
                </c:pt>
                <c:pt idx="58">
                  <c:v>0.81044844572916608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0.6772113320915033</c:v>
                </c:pt>
                <c:pt idx="6">
                  <c:v>0.67290902054268398</c:v>
                </c:pt>
                <c:pt idx="7">
                  <c:v>0.2859596385123368</c:v>
                </c:pt>
                <c:pt idx="8">
                  <c:v>0.71088394501022933</c:v>
                </c:pt>
                <c:pt idx="9">
                  <c:v>0.67485932581006081</c:v>
                </c:pt>
                <c:pt idx="10">
                  <c:v>0.40451374861621636</c:v>
                </c:pt>
                <c:pt idx="11">
                  <c:v>0.38624610198779152</c:v>
                </c:pt>
                <c:pt idx="12">
                  <c:v>0.43933044757381845</c:v>
                </c:pt>
                <c:pt idx="13">
                  <c:v>0.4707373870292248</c:v>
                </c:pt>
                <c:pt idx="14">
                  <c:v>0.43007746174589245</c:v>
                </c:pt>
                <c:pt idx="15">
                  <c:v>0.45789169332304247</c:v>
                </c:pt>
                <c:pt idx="16">
                  <c:v>0.72735290833425204</c:v>
                </c:pt>
                <c:pt idx="17">
                  <c:v>0.51502009878188115</c:v>
                </c:pt>
                <c:pt idx="18">
                  <c:v>0.71406912266140088</c:v>
                </c:pt>
                <c:pt idx="19">
                  <c:v>0.41024702712527461</c:v>
                </c:pt>
                <c:pt idx="20">
                  <c:v>0.23945471531027351</c:v>
                </c:pt>
                <c:pt idx="21">
                  <c:v>0.7553088896456619</c:v>
                </c:pt>
                <c:pt idx="22">
                  <c:v>0.44802675800176417</c:v>
                </c:pt>
                <c:pt idx="23">
                  <c:v>0.74695135306483018</c:v>
                </c:pt>
                <c:pt idx="24">
                  <c:v>0.32116122687684595</c:v>
                </c:pt>
                <c:pt idx="25">
                  <c:v>0.79242287091948826</c:v>
                </c:pt>
                <c:pt idx="26">
                  <c:v>0.24345526554224292</c:v>
                </c:pt>
                <c:pt idx="27">
                  <c:v>0.30612427652449015</c:v>
                </c:pt>
                <c:pt idx="28">
                  <c:v>0.55861960181599568</c:v>
                </c:pt>
                <c:pt idx="29">
                  <c:v>0.30145208816403651</c:v>
                </c:pt>
                <c:pt idx="30">
                  <c:v>0.37360927891333157</c:v>
                </c:pt>
                <c:pt idx="31">
                  <c:v>0.65366042039419803</c:v>
                </c:pt>
                <c:pt idx="32">
                  <c:v>0.38116932607607146</c:v>
                </c:pt>
                <c:pt idx="33">
                  <c:v>0.57744048836671968</c:v>
                </c:pt>
                <c:pt idx="34">
                  <c:v>0.11858538466911957</c:v>
                </c:pt>
                <c:pt idx="35">
                  <c:v>5.9183753484281447E-2</c:v>
                </c:pt>
                <c:pt idx="36">
                  <c:v>9.8108214064926383E-2</c:v>
                </c:pt>
                <c:pt idx="37">
                  <c:v>0.15095121044816839</c:v>
                </c:pt>
                <c:pt idx="38">
                  <c:v>0.12457402863403044</c:v>
                </c:pt>
                <c:pt idx="39">
                  <c:v>4.7177229147734147E-3</c:v>
                </c:pt>
                <c:pt idx="40">
                  <c:v>4.1616882744593325E-2</c:v>
                </c:pt>
                <c:pt idx="41">
                  <c:v>7.0956681571415327E-3</c:v>
                </c:pt>
                <c:pt idx="42">
                  <c:v>0.1506608002961381</c:v>
                </c:pt>
                <c:pt idx="43">
                  <c:v>0.12003307872131708</c:v>
                </c:pt>
                <c:pt idx="44">
                  <c:v>0.19700031735751505</c:v>
                </c:pt>
                <c:pt idx="45">
                  <c:v>0.19150009716221419</c:v>
                </c:pt>
                <c:pt idx="46">
                  <c:v>0.95926133630677146</c:v>
                </c:pt>
                <c:pt idx="47">
                  <c:v>0.96502856640484436</c:v>
                </c:pt>
                <c:pt idx="48">
                  <c:v>0.80020392553912989</c:v>
                </c:pt>
                <c:pt idx="49">
                  <c:v>0.96932705553609078</c:v>
                </c:pt>
                <c:pt idx="50">
                  <c:v>0.99888504692904245</c:v>
                </c:pt>
                <c:pt idx="51">
                  <c:v>0.9693862328460412</c:v>
                </c:pt>
                <c:pt idx="52">
                  <c:v>0.96399815944987077</c:v>
                </c:pt>
                <c:pt idx="53">
                  <c:v>0.95388714896007942</c:v>
                </c:pt>
                <c:pt idx="54">
                  <c:v>0.9961415336148931</c:v>
                </c:pt>
                <c:pt idx="55">
                  <c:v>0.89511692656887809</c:v>
                </c:pt>
                <c:pt idx="56">
                  <c:v>0.87399438819510789</c:v>
                </c:pt>
                <c:pt idx="57">
                  <c:v>0.98841745581495233</c:v>
                </c:pt>
                <c:pt idx="58">
                  <c:v>0.81044844572916608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0.91912465833502366</c:v>
                </c:pt>
                <c:pt idx="6">
                  <c:v>0.90037124151318715</c:v>
                </c:pt>
                <c:pt idx="7">
                  <c:v>0.58181667162341921</c:v>
                </c:pt>
                <c:pt idx="8">
                  <c:v>0.85550042092266221</c:v>
                </c:pt>
                <c:pt idx="9">
                  <c:v>0.67814551174903914</c:v>
                </c:pt>
                <c:pt idx="10">
                  <c:v>0.62405760003619271</c:v>
                </c:pt>
                <c:pt idx="11">
                  <c:v>0.51356853840391792</c:v>
                </c:pt>
                <c:pt idx="12">
                  <c:v>0.76213476728435214</c:v>
                </c:pt>
                <c:pt idx="13">
                  <c:v>0.74742805315205019</c:v>
                </c:pt>
                <c:pt idx="14">
                  <c:v>0.55155515315958437</c:v>
                </c:pt>
                <c:pt idx="15">
                  <c:v>0.50668026911186947</c:v>
                </c:pt>
                <c:pt idx="16">
                  <c:v>1.0627360283935079</c:v>
                </c:pt>
                <c:pt idx="17">
                  <c:v>0.76012473032096495</c:v>
                </c:pt>
                <c:pt idx="18">
                  <c:v>1.0227253274798411</c:v>
                </c:pt>
                <c:pt idx="19">
                  <c:v>0.78848298189368338</c:v>
                </c:pt>
                <c:pt idx="20">
                  <c:v>0.44169234590807188</c:v>
                </c:pt>
                <c:pt idx="21">
                  <c:v>1.1763754400226913</c:v>
                </c:pt>
                <c:pt idx="22">
                  <c:v>0.88391056314231398</c:v>
                </c:pt>
                <c:pt idx="23">
                  <c:v>0.83019337489598932</c:v>
                </c:pt>
                <c:pt idx="24">
                  <c:v>0.54126413776806404</c:v>
                </c:pt>
                <c:pt idx="25">
                  <c:v>1.2844378044434033</c:v>
                </c:pt>
                <c:pt idx="26">
                  <c:v>0.34624298094547679</c:v>
                </c:pt>
                <c:pt idx="27">
                  <c:v>0.33662829375706982</c:v>
                </c:pt>
                <c:pt idx="28">
                  <c:v>0.81512090571106843</c:v>
                </c:pt>
                <c:pt idx="29">
                  <c:v>0.3713409868343836</c:v>
                </c:pt>
                <c:pt idx="30">
                  <c:v>0.38222017230138083</c:v>
                </c:pt>
                <c:pt idx="31">
                  <c:v>0.91357563352450333</c:v>
                </c:pt>
                <c:pt idx="32">
                  <c:v>0.5085581988407557</c:v>
                </c:pt>
                <c:pt idx="33">
                  <c:v>1.0302953392356249</c:v>
                </c:pt>
                <c:pt idx="34">
                  <c:v>0.29027776289083074</c:v>
                </c:pt>
                <c:pt idx="35">
                  <c:v>0.36335287833274377</c:v>
                </c:pt>
                <c:pt idx="36">
                  <c:v>0.43677954093520027</c:v>
                </c:pt>
                <c:pt idx="37">
                  <c:v>0.44866026654033242</c:v>
                </c:pt>
                <c:pt idx="38">
                  <c:v>0.57204996567129496</c:v>
                </c:pt>
                <c:pt idx="39">
                  <c:v>0.2803983601885871</c:v>
                </c:pt>
                <c:pt idx="40">
                  <c:v>0.46315524728722257</c:v>
                </c:pt>
                <c:pt idx="41">
                  <c:v>2.932681908282515E-2</c:v>
                </c:pt>
                <c:pt idx="42">
                  <c:v>0.25150714811636909</c:v>
                </c:pt>
                <c:pt idx="43">
                  <c:v>0.38486075992638008</c:v>
                </c:pt>
                <c:pt idx="44">
                  <c:v>0.33337991664103389</c:v>
                </c:pt>
                <c:pt idx="45">
                  <c:v>0.49251272669272539</c:v>
                </c:pt>
                <c:pt idx="46">
                  <c:v>1.1631063329745617</c:v>
                </c:pt>
                <c:pt idx="47">
                  <c:v>1.3144037683750898</c:v>
                </c:pt>
                <c:pt idx="48">
                  <c:v>0.81166167811439494</c:v>
                </c:pt>
                <c:pt idx="49">
                  <c:v>1.0101998794757794</c:v>
                </c:pt>
                <c:pt idx="50">
                  <c:v>1.2402656830371481</c:v>
                </c:pt>
                <c:pt idx="51">
                  <c:v>0.98190973260138181</c:v>
                </c:pt>
                <c:pt idx="52">
                  <c:v>1.1756516647713717</c:v>
                </c:pt>
                <c:pt idx="53">
                  <c:v>1.0545489223131035</c:v>
                </c:pt>
                <c:pt idx="54">
                  <c:v>1.0506519662366924</c:v>
                </c:pt>
                <c:pt idx="55">
                  <c:v>0.9033395187317893</c:v>
                </c:pt>
                <c:pt idx="56">
                  <c:v>0.94305087106305663</c:v>
                </c:pt>
                <c:pt idx="57">
                  <c:v>1.2841818605909245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33408"/>
        <c:axId val="551942112"/>
      </c:scatterChart>
      <c:valAx>
        <c:axId val="551933408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42112"/>
        <c:crosses val="autoZero"/>
        <c:crossBetween val="midCat"/>
      </c:valAx>
      <c:valAx>
        <c:axId val="5519421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3340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67200" y="3364702"/>
            <a:ext cx="1619250" cy="978698"/>
            <a:chOff x="4229100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10100" y="2627105"/>
              <a:ext cx="123825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29100" y="2658070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95" idx="2"/>
            <a:endCxn id="63" idx="0"/>
          </p:cNvCxnSpPr>
          <p:nvPr/>
        </p:nvCxnSpPr>
        <p:spPr>
          <a:xfrm>
            <a:off x="5076825" y="4318997"/>
            <a:ext cx="28575" cy="405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27018095"/>
              </p:ext>
            </p:extLst>
          </p:nvPr>
        </p:nvGraphicFramePr>
        <p:xfrm>
          <a:off x="1524000" y="1359877"/>
          <a:ext cx="6096000" cy="410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70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189</Words>
  <Application>Microsoft Office PowerPoint</Application>
  <PresentationFormat>On-screen Show (4:3)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hank</cp:lastModifiedBy>
  <cp:revision>26</cp:revision>
  <dcterms:created xsi:type="dcterms:W3CDTF">2016-07-14T22:16:40Z</dcterms:created>
  <dcterms:modified xsi:type="dcterms:W3CDTF">2016-08-10T16:59:31Z</dcterms:modified>
</cp:coreProperties>
</file>