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29" autoAdjust="0"/>
  </p:normalViewPr>
  <p:slideViewPr>
    <p:cSldViewPr showGuides="1">
      <p:cViewPr varScale="1">
        <p:scale>
          <a:sx n="68" d="100"/>
          <a:sy n="68" d="100"/>
        </p:scale>
        <p:origin x="1229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67200" y="3364702"/>
            <a:ext cx="1619250" cy="978698"/>
            <a:chOff x="4229100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10100" y="2627105"/>
              <a:ext cx="12382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9100" y="2658070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5076825" y="4318997"/>
            <a:ext cx="28575" cy="40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185</Words>
  <Application>Microsoft Office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hank</cp:lastModifiedBy>
  <cp:revision>21</cp:revision>
  <dcterms:created xsi:type="dcterms:W3CDTF">2016-07-14T22:16:40Z</dcterms:created>
  <dcterms:modified xsi:type="dcterms:W3CDTF">2016-08-09T15:42:44Z</dcterms:modified>
</cp:coreProperties>
</file>